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3" r:id="rId2"/>
    <p:sldId id="283" r:id="rId3"/>
    <p:sldId id="284" r:id="rId4"/>
    <p:sldId id="285" r:id="rId5"/>
    <p:sldId id="286" r:id="rId6"/>
    <p:sldId id="275" r:id="rId7"/>
    <p:sldId id="277" r:id="rId8"/>
    <p:sldId id="278" r:id="rId9"/>
    <p:sldId id="288" r:id="rId10"/>
    <p:sldId id="289" r:id="rId11"/>
    <p:sldId id="281" r:id="rId12"/>
    <p:sldId id="280" r:id="rId13"/>
    <p:sldId id="291" r:id="rId14"/>
    <p:sldId id="290" r:id="rId15"/>
    <p:sldId id="272"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8"/>
  </p:normalViewPr>
  <p:slideViewPr>
    <p:cSldViewPr snapToGrid="0" snapToObjects="1">
      <p:cViewPr varScale="1">
        <p:scale>
          <a:sx n="56" d="100"/>
          <a:sy n="56" d="100"/>
        </p:scale>
        <p:origin x="154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3BE0A-4A3B-4E32-9FEC-14C1D91C3BA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EF4BDA7D-9C88-45FF-80E2-6AC04D60C0CB}">
      <dgm:prSet phldrT="[Text]"/>
      <dgm:spPr/>
      <dgm:t>
        <a:bodyPr/>
        <a:lstStyle/>
        <a:p>
          <a:r>
            <a:rPr lang="en-US" dirty="0"/>
            <a:t>2019</a:t>
          </a:r>
        </a:p>
      </dgm:t>
    </dgm:pt>
    <dgm:pt modelId="{F6C0DF19-423A-4C92-9FBB-75ED5A741788}" type="parTrans" cxnId="{AD44B7A2-55D0-4EC1-BBF4-A5E6FA9B0E63}">
      <dgm:prSet/>
      <dgm:spPr/>
      <dgm:t>
        <a:bodyPr/>
        <a:lstStyle/>
        <a:p>
          <a:endParaRPr lang="en-US"/>
        </a:p>
      </dgm:t>
    </dgm:pt>
    <dgm:pt modelId="{E991E0F1-F112-4A72-A9CA-78EB1626792B}" type="sibTrans" cxnId="{AD44B7A2-55D0-4EC1-BBF4-A5E6FA9B0E63}">
      <dgm:prSet/>
      <dgm:spPr/>
      <dgm:t>
        <a:bodyPr/>
        <a:lstStyle/>
        <a:p>
          <a:endParaRPr lang="en-US"/>
        </a:p>
      </dgm:t>
    </dgm:pt>
    <dgm:pt modelId="{47F4B99E-09DB-4FC7-8304-A1B0882C1E61}">
      <dgm:prSet phldrT="[Text]"/>
      <dgm:spPr/>
      <dgm:t>
        <a:bodyPr/>
        <a:lstStyle/>
        <a:p>
          <a:r>
            <a:rPr lang="en-US" dirty="0"/>
            <a:t>Clean Buildings Act</a:t>
          </a:r>
        </a:p>
      </dgm:t>
    </dgm:pt>
    <dgm:pt modelId="{01759430-2E95-4972-BD7C-47C7A8CEA9EE}" type="parTrans" cxnId="{A5AA3EF1-0972-47EB-B510-8E877C1BE973}">
      <dgm:prSet/>
      <dgm:spPr/>
      <dgm:t>
        <a:bodyPr/>
        <a:lstStyle/>
        <a:p>
          <a:endParaRPr lang="en-US"/>
        </a:p>
      </dgm:t>
    </dgm:pt>
    <dgm:pt modelId="{65531A83-E028-4B70-82FC-1F3793C47E8B}" type="sibTrans" cxnId="{A5AA3EF1-0972-47EB-B510-8E877C1BE973}">
      <dgm:prSet/>
      <dgm:spPr/>
      <dgm:t>
        <a:bodyPr/>
        <a:lstStyle/>
        <a:p>
          <a:endParaRPr lang="en-US"/>
        </a:p>
      </dgm:t>
    </dgm:pt>
    <dgm:pt modelId="{C3FF131D-2C8E-4E9E-836F-674A6971B50A}">
      <dgm:prSet phldrT="[Text]"/>
      <dgm:spPr/>
      <dgm:t>
        <a:bodyPr/>
        <a:lstStyle/>
        <a:p>
          <a:r>
            <a:rPr lang="en-US" dirty="0"/>
            <a:t>2022</a:t>
          </a:r>
        </a:p>
      </dgm:t>
    </dgm:pt>
    <dgm:pt modelId="{30ADD6A8-53D9-4585-8056-42720D29F694}" type="parTrans" cxnId="{6653D0BA-32A0-40FE-B75E-9722BAE61104}">
      <dgm:prSet/>
      <dgm:spPr/>
      <dgm:t>
        <a:bodyPr/>
        <a:lstStyle/>
        <a:p>
          <a:endParaRPr lang="en-US"/>
        </a:p>
      </dgm:t>
    </dgm:pt>
    <dgm:pt modelId="{A4BCFBD9-E81F-448D-85BC-DDD7E8E22D24}" type="sibTrans" cxnId="{6653D0BA-32A0-40FE-B75E-9722BAE61104}">
      <dgm:prSet/>
      <dgm:spPr/>
      <dgm:t>
        <a:bodyPr/>
        <a:lstStyle/>
        <a:p>
          <a:endParaRPr lang="en-US"/>
        </a:p>
      </dgm:t>
    </dgm:pt>
    <dgm:pt modelId="{14FDA404-BAE9-46EA-BA02-2ED2ECEB440E}">
      <dgm:prSet phldrT="[Text]"/>
      <dgm:spPr/>
      <dgm:t>
        <a:bodyPr/>
        <a:lstStyle/>
        <a:p>
          <a:r>
            <a:rPr lang="en-US" dirty="0"/>
            <a:t>Expansion to include Tier 2 Buildings </a:t>
          </a:r>
        </a:p>
      </dgm:t>
    </dgm:pt>
    <dgm:pt modelId="{35D557BA-C0B6-48E7-8CCC-DEBA1040CFA6}" type="parTrans" cxnId="{5EE5F732-BFD6-49FF-A170-5CC15A2E65E2}">
      <dgm:prSet/>
      <dgm:spPr/>
      <dgm:t>
        <a:bodyPr/>
        <a:lstStyle/>
        <a:p>
          <a:endParaRPr lang="en-US"/>
        </a:p>
      </dgm:t>
    </dgm:pt>
    <dgm:pt modelId="{0172D63C-87E6-4C98-9C5D-394ADF9C5AAA}" type="sibTrans" cxnId="{5EE5F732-BFD6-49FF-A170-5CC15A2E65E2}">
      <dgm:prSet/>
      <dgm:spPr/>
      <dgm:t>
        <a:bodyPr/>
        <a:lstStyle/>
        <a:p>
          <a:endParaRPr lang="en-US"/>
        </a:p>
      </dgm:t>
    </dgm:pt>
    <dgm:pt modelId="{321940C1-CCEC-4CED-B339-0EE21CAE01A0}">
      <dgm:prSet phldrT="[Text]"/>
      <dgm:spPr/>
      <dgm:t>
        <a:bodyPr/>
        <a:lstStyle/>
        <a:p>
          <a:r>
            <a:rPr lang="en-US" dirty="0"/>
            <a:t>2024</a:t>
          </a:r>
        </a:p>
      </dgm:t>
    </dgm:pt>
    <dgm:pt modelId="{297C15C0-05C8-4284-8C08-40B0657B1556}" type="parTrans" cxnId="{1D2CD119-6484-49B8-AE96-B75ED24DFB80}">
      <dgm:prSet/>
      <dgm:spPr/>
      <dgm:t>
        <a:bodyPr/>
        <a:lstStyle/>
        <a:p>
          <a:endParaRPr lang="en-US"/>
        </a:p>
      </dgm:t>
    </dgm:pt>
    <dgm:pt modelId="{9BB2D660-9E37-4E70-9D0D-B91830224C25}" type="sibTrans" cxnId="{1D2CD119-6484-49B8-AE96-B75ED24DFB80}">
      <dgm:prSet/>
      <dgm:spPr/>
      <dgm:t>
        <a:bodyPr/>
        <a:lstStyle/>
        <a:p>
          <a:endParaRPr lang="en-US"/>
        </a:p>
      </dgm:t>
    </dgm:pt>
    <dgm:pt modelId="{F9F6E8EF-4140-4FB3-855B-69C4DE5A6F4E}">
      <dgm:prSet phldrT="[Text]"/>
      <dgm:spPr/>
      <dgm:t>
        <a:bodyPr/>
        <a:lstStyle/>
        <a:p>
          <a:r>
            <a:rPr lang="en-US" dirty="0"/>
            <a:t>WSAC proviso for Energy Audit grants</a:t>
          </a:r>
        </a:p>
      </dgm:t>
    </dgm:pt>
    <dgm:pt modelId="{E7C47649-1110-41BE-8504-8505DCEEE070}" type="parTrans" cxnId="{2B443118-E8C7-4E11-97EF-2BE89D7935A1}">
      <dgm:prSet/>
      <dgm:spPr/>
      <dgm:t>
        <a:bodyPr/>
        <a:lstStyle/>
        <a:p>
          <a:endParaRPr lang="en-US"/>
        </a:p>
      </dgm:t>
    </dgm:pt>
    <dgm:pt modelId="{A2500483-641C-4F19-A7AF-82AC045221B8}" type="sibTrans" cxnId="{2B443118-E8C7-4E11-97EF-2BE89D7935A1}">
      <dgm:prSet/>
      <dgm:spPr/>
      <dgm:t>
        <a:bodyPr/>
        <a:lstStyle/>
        <a:p>
          <a:endParaRPr lang="en-US"/>
        </a:p>
      </dgm:t>
    </dgm:pt>
    <dgm:pt modelId="{A5147C68-456E-446A-B036-276F1B9674CD}" type="pres">
      <dgm:prSet presAssocID="{25F3BE0A-4A3B-4E32-9FEC-14C1D91C3BAF}" presName="Name0" presStyleCnt="0">
        <dgm:presLayoutVars>
          <dgm:dir/>
          <dgm:animLvl val="lvl"/>
          <dgm:resizeHandles val="exact"/>
        </dgm:presLayoutVars>
      </dgm:prSet>
      <dgm:spPr/>
    </dgm:pt>
    <dgm:pt modelId="{699E8E8C-019C-4CE8-8DB2-E17C473BE50D}" type="pres">
      <dgm:prSet presAssocID="{EF4BDA7D-9C88-45FF-80E2-6AC04D60C0CB}" presName="linNode" presStyleCnt="0"/>
      <dgm:spPr/>
    </dgm:pt>
    <dgm:pt modelId="{19127396-DB6A-48CF-BEBC-D33C3ADE1064}" type="pres">
      <dgm:prSet presAssocID="{EF4BDA7D-9C88-45FF-80E2-6AC04D60C0CB}" presName="parentText" presStyleLbl="node1" presStyleIdx="0" presStyleCnt="3">
        <dgm:presLayoutVars>
          <dgm:chMax val="1"/>
          <dgm:bulletEnabled val="1"/>
        </dgm:presLayoutVars>
      </dgm:prSet>
      <dgm:spPr/>
    </dgm:pt>
    <dgm:pt modelId="{8D142DD2-F2D8-4D4B-8C25-479B1F58A6B1}" type="pres">
      <dgm:prSet presAssocID="{EF4BDA7D-9C88-45FF-80E2-6AC04D60C0CB}" presName="descendantText" presStyleLbl="alignAccFollowNode1" presStyleIdx="0" presStyleCnt="3">
        <dgm:presLayoutVars>
          <dgm:bulletEnabled val="1"/>
        </dgm:presLayoutVars>
      </dgm:prSet>
      <dgm:spPr/>
    </dgm:pt>
    <dgm:pt modelId="{D83196B1-C1CE-4939-9CE6-1E5E5374031C}" type="pres">
      <dgm:prSet presAssocID="{E991E0F1-F112-4A72-A9CA-78EB1626792B}" presName="sp" presStyleCnt="0"/>
      <dgm:spPr/>
    </dgm:pt>
    <dgm:pt modelId="{C4CFAD78-0AED-41D0-96A9-05E109A89F71}" type="pres">
      <dgm:prSet presAssocID="{C3FF131D-2C8E-4E9E-836F-674A6971B50A}" presName="linNode" presStyleCnt="0"/>
      <dgm:spPr/>
    </dgm:pt>
    <dgm:pt modelId="{AFE10CBD-4FF6-46A3-A8FA-FF0D40D4F3CE}" type="pres">
      <dgm:prSet presAssocID="{C3FF131D-2C8E-4E9E-836F-674A6971B50A}" presName="parentText" presStyleLbl="node1" presStyleIdx="1" presStyleCnt="3">
        <dgm:presLayoutVars>
          <dgm:chMax val="1"/>
          <dgm:bulletEnabled val="1"/>
        </dgm:presLayoutVars>
      </dgm:prSet>
      <dgm:spPr/>
    </dgm:pt>
    <dgm:pt modelId="{6F7D388A-00AB-4D99-85C9-8FDADE7FFA15}" type="pres">
      <dgm:prSet presAssocID="{C3FF131D-2C8E-4E9E-836F-674A6971B50A}" presName="descendantText" presStyleLbl="alignAccFollowNode1" presStyleIdx="1" presStyleCnt="3">
        <dgm:presLayoutVars>
          <dgm:bulletEnabled val="1"/>
        </dgm:presLayoutVars>
      </dgm:prSet>
      <dgm:spPr/>
    </dgm:pt>
    <dgm:pt modelId="{3A4F9E69-0996-41C1-81D1-682E1130DA3B}" type="pres">
      <dgm:prSet presAssocID="{A4BCFBD9-E81F-448D-85BC-DDD7E8E22D24}" presName="sp" presStyleCnt="0"/>
      <dgm:spPr/>
    </dgm:pt>
    <dgm:pt modelId="{0898C5E1-C4F6-41D2-B81D-AAC33053B5B6}" type="pres">
      <dgm:prSet presAssocID="{321940C1-CCEC-4CED-B339-0EE21CAE01A0}" presName="linNode" presStyleCnt="0"/>
      <dgm:spPr/>
    </dgm:pt>
    <dgm:pt modelId="{756DF1CC-517E-4818-9DC2-6A4A747CF99C}" type="pres">
      <dgm:prSet presAssocID="{321940C1-CCEC-4CED-B339-0EE21CAE01A0}" presName="parentText" presStyleLbl="node1" presStyleIdx="2" presStyleCnt="3">
        <dgm:presLayoutVars>
          <dgm:chMax val="1"/>
          <dgm:bulletEnabled val="1"/>
        </dgm:presLayoutVars>
      </dgm:prSet>
      <dgm:spPr/>
    </dgm:pt>
    <dgm:pt modelId="{C4DFAFD1-1BB5-4B09-A548-8533A938DA0B}" type="pres">
      <dgm:prSet presAssocID="{321940C1-CCEC-4CED-B339-0EE21CAE01A0}" presName="descendantText" presStyleLbl="alignAccFollowNode1" presStyleIdx="2" presStyleCnt="3">
        <dgm:presLayoutVars>
          <dgm:bulletEnabled val="1"/>
        </dgm:presLayoutVars>
      </dgm:prSet>
      <dgm:spPr/>
    </dgm:pt>
  </dgm:ptLst>
  <dgm:cxnLst>
    <dgm:cxn modelId="{2B443118-E8C7-4E11-97EF-2BE89D7935A1}" srcId="{321940C1-CCEC-4CED-B339-0EE21CAE01A0}" destId="{F9F6E8EF-4140-4FB3-855B-69C4DE5A6F4E}" srcOrd="0" destOrd="0" parTransId="{E7C47649-1110-41BE-8504-8505DCEEE070}" sibTransId="{A2500483-641C-4F19-A7AF-82AC045221B8}"/>
    <dgm:cxn modelId="{1D2CD119-6484-49B8-AE96-B75ED24DFB80}" srcId="{25F3BE0A-4A3B-4E32-9FEC-14C1D91C3BAF}" destId="{321940C1-CCEC-4CED-B339-0EE21CAE01A0}" srcOrd="2" destOrd="0" parTransId="{297C15C0-05C8-4284-8C08-40B0657B1556}" sibTransId="{9BB2D660-9E37-4E70-9D0D-B91830224C25}"/>
    <dgm:cxn modelId="{5EE5F732-BFD6-49FF-A170-5CC15A2E65E2}" srcId="{C3FF131D-2C8E-4E9E-836F-674A6971B50A}" destId="{14FDA404-BAE9-46EA-BA02-2ED2ECEB440E}" srcOrd="0" destOrd="0" parTransId="{35D557BA-C0B6-48E7-8CCC-DEBA1040CFA6}" sibTransId="{0172D63C-87E6-4C98-9C5D-394ADF9C5AAA}"/>
    <dgm:cxn modelId="{70AD0837-ECD9-4348-9408-6AFD296F60B7}" type="presOf" srcId="{EF4BDA7D-9C88-45FF-80E2-6AC04D60C0CB}" destId="{19127396-DB6A-48CF-BEBC-D33C3ADE1064}" srcOrd="0" destOrd="0" presId="urn:microsoft.com/office/officeart/2005/8/layout/vList5"/>
    <dgm:cxn modelId="{94BF1D5F-3683-4C62-B9DA-AD8A5B5E65B7}" type="presOf" srcId="{C3FF131D-2C8E-4E9E-836F-674A6971B50A}" destId="{AFE10CBD-4FF6-46A3-A8FA-FF0D40D4F3CE}" srcOrd="0" destOrd="0" presId="urn:microsoft.com/office/officeart/2005/8/layout/vList5"/>
    <dgm:cxn modelId="{0E56F775-707E-4307-8470-C4098F4FA701}" type="presOf" srcId="{F9F6E8EF-4140-4FB3-855B-69C4DE5A6F4E}" destId="{C4DFAFD1-1BB5-4B09-A548-8533A938DA0B}" srcOrd="0" destOrd="0" presId="urn:microsoft.com/office/officeart/2005/8/layout/vList5"/>
    <dgm:cxn modelId="{8F1DD791-F182-484C-9A77-DB7879473BB4}" type="presOf" srcId="{25F3BE0A-4A3B-4E32-9FEC-14C1D91C3BAF}" destId="{A5147C68-456E-446A-B036-276F1B9674CD}" srcOrd="0" destOrd="0" presId="urn:microsoft.com/office/officeart/2005/8/layout/vList5"/>
    <dgm:cxn modelId="{AF74B299-047A-4E0C-952C-120627681C32}" type="presOf" srcId="{321940C1-CCEC-4CED-B339-0EE21CAE01A0}" destId="{756DF1CC-517E-4818-9DC2-6A4A747CF99C}" srcOrd="0" destOrd="0" presId="urn:microsoft.com/office/officeart/2005/8/layout/vList5"/>
    <dgm:cxn modelId="{AD44B7A2-55D0-4EC1-BBF4-A5E6FA9B0E63}" srcId="{25F3BE0A-4A3B-4E32-9FEC-14C1D91C3BAF}" destId="{EF4BDA7D-9C88-45FF-80E2-6AC04D60C0CB}" srcOrd="0" destOrd="0" parTransId="{F6C0DF19-423A-4C92-9FBB-75ED5A741788}" sibTransId="{E991E0F1-F112-4A72-A9CA-78EB1626792B}"/>
    <dgm:cxn modelId="{89896EAB-14BD-4CFA-8502-EC0D74C86DE3}" type="presOf" srcId="{14FDA404-BAE9-46EA-BA02-2ED2ECEB440E}" destId="{6F7D388A-00AB-4D99-85C9-8FDADE7FFA15}" srcOrd="0" destOrd="0" presId="urn:microsoft.com/office/officeart/2005/8/layout/vList5"/>
    <dgm:cxn modelId="{6653D0BA-32A0-40FE-B75E-9722BAE61104}" srcId="{25F3BE0A-4A3B-4E32-9FEC-14C1D91C3BAF}" destId="{C3FF131D-2C8E-4E9E-836F-674A6971B50A}" srcOrd="1" destOrd="0" parTransId="{30ADD6A8-53D9-4585-8056-42720D29F694}" sibTransId="{A4BCFBD9-E81F-448D-85BC-DDD7E8E22D24}"/>
    <dgm:cxn modelId="{156EEEBE-729E-48EB-B9B4-58F41B3CA005}" type="presOf" srcId="{47F4B99E-09DB-4FC7-8304-A1B0882C1E61}" destId="{8D142DD2-F2D8-4D4B-8C25-479B1F58A6B1}" srcOrd="0" destOrd="0" presId="urn:microsoft.com/office/officeart/2005/8/layout/vList5"/>
    <dgm:cxn modelId="{A5AA3EF1-0972-47EB-B510-8E877C1BE973}" srcId="{EF4BDA7D-9C88-45FF-80E2-6AC04D60C0CB}" destId="{47F4B99E-09DB-4FC7-8304-A1B0882C1E61}" srcOrd="0" destOrd="0" parTransId="{01759430-2E95-4972-BD7C-47C7A8CEA9EE}" sibTransId="{65531A83-E028-4B70-82FC-1F3793C47E8B}"/>
    <dgm:cxn modelId="{8B5CD2D4-2029-467A-A60B-0C70B5898FE7}" type="presParOf" srcId="{A5147C68-456E-446A-B036-276F1B9674CD}" destId="{699E8E8C-019C-4CE8-8DB2-E17C473BE50D}" srcOrd="0" destOrd="0" presId="urn:microsoft.com/office/officeart/2005/8/layout/vList5"/>
    <dgm:cxn modelId="{3D8D9789-3F6C-4BB4-A5EF-FE4D3F8A7231}" type="presParOf" srcId="{699E8E8C-019C-4CE8-8DB2-E17C473BE50D}" destId="{19127396-DB6A-48CF-BEBC-D33C3ADE1064}" srcOrd="0" destOrd="0" presId="urn:microsoft.com/office/officeart/2005/8/layout/vList5"/>
    <dgm:cxn modelId="{9CAFF26E-8B49-48B3-B6C4-2FD8FD8EB7D1}" type="presParOf" srcId="{699E8E8C-019C-4CE8-8DB2-E17C473BE50D}" destId="{8D142DD2-F2D8-4D4B-8C25-479B1F58A6B1}" srcOrd="1" destOrd="0" presId="urn:microsoft.com/office/officeart/2005/8/layout/vList5"/>
    <dgm:cxn modelId="{9BBF5A95-8052-4C05-9D5E-EF3C34B1F1E2}" type="presParOf" srcId="{A5147C68-456E-446A-B036-276F1B9674CD}" destId="{D83196B1-C1CE-4939-9CE6-1E5E5374031C}" srcOrd="1" destOrd="0" presId="urn:microsoft.com/office/officeart/2005/8/layout/vList5"/>
    <dgm:cxn modelId="{9DEDC801-6E5E-4DE8-8E24-75EC598113FA}" type="presParOf" srcId="{A5147C68-456E-446A-B036-276F1B9674CD}" destId="{C4CFAD78-0AED-41D0-96A9-05E109A89F71}" srcOrd="2" destOrd="0" presId="urn:microsoft.com/office/officeart/2005/8/layout/vList5"/>
    <dgm:cxn modelId="{5B30263E-83BD-4D11-9B6E-2D4C87700732}" type="presParOf" srcId="{C4CFAD78-0AED-41D0-96A9-05E109A89F71}" destId="{AFE10CBD-4FF6-46A3-A8FA-FF0D40D4F3CE}" srcOrd="0" destOrd="0" presId="urn:microsoft.com/office/officeart/2005/8/layout/vList5"/>
    <dgm:cxn modelId="{B1D87BA6-D403-4837-B18B-5A27281C0315}" type="presParOf" srcId="{C4CFAD78-0AED-41D0-96A9-05E109A89F71}" destId="{6F7D388A-00AB-4D99-85C9-8FDADE7FFA15}" srcOrd="1" destOrd="0" presId="urn:microsoft.com/office/officeart/2005/8/layout/vList5"/>
    <dgm:cxn modelId="{3C186E83-6F4E-491B-B628-28E975982E53}" type="presParOf" srcId="{A5147C68-456E-446A-B036-276F1B9674CD}" destId="{3A4F9E69-0996-41C1-81D1-682E1130DA3B}" srcOrd="3" destOrd="0" presId="urn:microsoft.com/office/officeart/2005/8/layout/vList5"/>
    <dgm:cxn modelId="{B2AE0BFF-B091-4A78-A464-64DE1D91A5D0}" type="presParOf" srcId="{A5147C68-456E-446A-B036-276F1B9674CD}" destId="{0898C5E1-C4F6-41D2-B81D-AAC33053B5B6}" srcOrd="4" destOrd="0" presId="urn:microsoft.com/office/officeart/2005/8/layout/vList5"/>
    <dgm:cxn modelId="{B613CC49-165F-46A5-8AA3-0979A08B0633}" type="presParOf" srcId="{0898C5E1-C4F6-41D2-B81D-AAC33053B5B6}" destId="{756DF1CC-517E-4818-9DC2-6A4A747CF99C}" srcOrd="0" destOrd="0" presId="urn:microsoft.com/office/officeart/2005/8/layout/vList5"/>
    <dgm:cxn modelId="{51A640B2-5300-46DB-9EE0-9C0B55FC10AF}" type="presParOf" srcId="{0898C5E1-C4F6-41D2-B81D-AAC33053B5B6}" destId="{C4DFAFD1-1BB5-4B09-A548-8533A938DA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1DD4E-09C9-4909-86F4-2D5CACEEE62C}"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33823110-D719-40B2-BC1C-E9AD15216B47}">
      <dgm:prSet phldrT="[Text]"/>
      <dgm:spPr/>
      <dgm:t>
        <a:bodyPr/>
        <a:lstStyle/>
        <a:p>
          <a:r>
            <a:rPr lang="en-US" dirty="0"/>
            <a:t>Buildings over 50k sq. ft.</a:t>
          </a:r>
        </a:p>
      </dgm:t>
    </dgm:pt>
    <dgm:pt modelId="{197719B3-85B9-4F86-867C-65168D06D145}" type="parTrans" cxnId="{703EB426-24FC-45AA-B7CF-7BF26054B870}">
      <dgm:prSet/>
      <dgm:spPr/>
      <dgm:t>
        <a:bodyPr/>
        <a:lstStyle/>
        <a:p>
          <a:endParaRPr lang="en-US"/>
        </a:p>
      </dgm:t>
    </dgm:pt>
    <dgm:pt modelId="{33970304-F4CE-4AA9-B758-9CB4C1F55573}" type="sibTrans" cxnId="{703EB426-24FC-45AA-B7CF-7BF26054B870}">
      <dgm:prSet/>
      <dgm:spPr/>
      <dgm:t>
        <a:bodyPr/>
        <a:lstStyle/>
        <a:p>
          <a:endParaRPr lang="en-US"/>
        </a:p>
      </dgm:t>
    </dgm:pt>
    <dgm:pt modelId="{F6F9F768-8F0D-44D3-BC15-2E8936E93E22}">
      <dgm:prSet phldrT="[Text]"/>
      <dgm:spPr/>
      <dgm:t>
        <a:bodyPr/>
        <a:lstStyle/>
        <a:p>
          <a:r>
            <a:rPr lang="en-US" dirty="0"/>
            <a:t>An energy performance standard</a:t>
          </a:r>
        </a:p>
      </dgm:t>
    </dgm:pt>
    <dgm:pt modelId="{3B013B25-D3E7-4E2E-B2D1-60B3D92BF400}" type="parTrans" cxnId="{2C2A19FF-F093-4D00-B5A5-F6BEA3A9422C}">
      <dgm:prSet/>
      <dgm:spPr/>
      <dgm:t>
        <a:bodyPr/>
        <a:lstStyle/>
        <a:p>
          <a:endParaRPr lang="en-US"/>
        </a:p>
      </dgm:t>
    </dgm:pt>
    <dgm:pt modelId="{5DD3F199-1C69-491F-A100-402D78ED2692}" type="sibTrans" cxnId="{2C2A19FF-F093-4D00-B5A5-F6BEA3A9422C}">
      <dgm:prSet/>
      <dgm:spPr/>
      <dgm:t>
        <a:bodyPr/>
        <a:lstStyle/>
        <a:p>
          <a:endParaRPr lang="en-US"/>
        </a:p>
      </dgm:t>
    </dgm:pt>
    <dgm:pt modelId="{4EF63B3E-204D-4327-91DC-8A72D3120BFE}">
      <dgm:prSet phldrT="[Text]"/>
      <dgm:spPr/>
      <dgm:t>
        <a:bodyPr/>
        <a:lstStyle/>
        <a:p>
          <a:r>
            <a:rPr lang="en-US" dirty="0"/>
            <a:t>Buildings over 20k sq. ft.</a:t>
          </a:r>
        </a:p>
      </dgm:t>
    </dgm:pt>
    <dgm:pt modelId="{6D8210A3-0704-4352-B610-42478D8B8D34}" type="parTrans" cxnId="{B39FCD91-5BA3-4AA9-9974-E2EB68DE900A}">
      <dgm:prSet/>
      <dgm:spPr/>
      <dgm:t>
        <a:bodyPr/>
        <a:lstStyle/>
        <a:p>
          <a:endParaRPr lang="en-US"/>
        </a:p>
      </dgm:t>
    </dgm:pt>
    <dgm:pt modelId="{B07414F5-681E-4AD1-9DC0-85A6A97A9A7E}" type="sibTrans" cxnId="{B39FCD91-5BA3-4AA9-9974-E2EB68DE900A}">
      <dgm:prSet/>
      <dgm:spPr/>
      <dgm:t>
        <a:bodyPr/>
        <a:lstStyle/>
        <a:p>
          <a:endParaRPr lang="en-US"/>
        </a:p>
      </dgm:t>
    </dgm:pt>
    <dgm:pt modelId="{339C8DB1-31D1-4F8F-8BF0-0CA20CF8604E}">
      <dgm:prSet phldrT="[Text]"/>
      <dgm:spPr/>
      <dgm:t>
        <a:bodyPr/>
        <a:lstStyle/>
        <a:p>
          <a:r>
            <a:rPr lang="en-US" dirty="0"/>
            <a:t>Energy Management Planning (EMP)</a:t>
          </a:r>
        </a:p>
      </dgm:t>
    </dgm:pt>
    <dgm:pt modelId="{55A9074B-F802-42A3-A1F2-E36A33455076}" type="parTrans" cxnId="{F9FF4698-77CC-4EF8-802C-E38842EA7DE5}">
      <dgm:prSet/>
      <dgm:spPr/>
      <dgm:t>
        <a:bodyPr/>
        <a:lstStyle/>
        <a:p>
          <a:endParaRPr lang="en-US"/>
        </a:p>
      </dgm:t>
    </dgm:pt>
    <dgm:pt modelId="{4B27A9AE-19F6-4AC0-8C6C-42E23855C2B9}" type="sibTrans" cxnId="{F9FF4698-77CC-4EF8-802C-E38842EA7DE5}">
      <dgm:prSet/>
      <dgm:spPr/>
      <dgm:t>
        <a:bodyPr/>
        <a:lstStyle/>
        <a:p>
          <a:endParaRPr lang="en-US"/>
        </a:p>
      </dgm:t>
    </dgm:pt>
    <dgm:pt modelId="{3C20BC72-CF7F-4F1B-9D9D-E7A50C341BE5}">
      <dgm:prSet phldrT="[Text]"/>
      <dgm:spPr/>
      <dgm:t>
        <a:bodyPr/>
        <a:lstStyle/>
        <a:p>
          <a:r>
            <a:rPr lang="en-US" dirty="0"/>
            <a:t>Compliance Process</a:t>
          </a:r>
        </a:p>
      </dgm:t>
    </dgm:pt>
    <dgm:pt modelId="{C2430353-77F0-4A98-92DB-D8AA5B470748}" type="parTrans" cxnId="{D92F242E-C04E-4520-B337-A8EE061BA3EB}">
      <dgm:prSet/>
      <dgm:spPr/>
      <dgm:t>
        <a:bodyPr/>
        <a:lstStyle/>
        <a:p>
          <a:endParaRPr lang="en-US"/>
        </a:p>
      </dgm:t>
    </dgm:pt>
    <dgm:pt modelId="{D93FBB55-DEFC-46F6-A316-A00C17C32C4C}" type="sibTrans" cxnId="{D92F242E-C04E-4520-B337-A8EE061BA3EB}">
      <dgm:prSet/>
      <dgm:spPr/>
      <dgm:t>
        <a:bodyPr/>
        <a:lstStyle/>
        <a:p>
          <a:endParaRPr lang="en-US"/>
        </a:p>
      </dgm:t>
    </dgm:pt>
    <dgm:pt modelId="{86ECFC05-DFDB-42F9-94FC-16C9C6425EB4}">
      <dgm:prSet phldrT="[Text]"/>
      <dgm:spPr/>
      <dgm:t>
        <a:bodyPr/>
        <a:lstStyle/>
        <a:p>
          <a:r>
            <a:rPr lang="en-US" dirty="0"/>
            <a:t>Operations and Maintenance (O&amp;M)</a:t>
          </a:r>
        </a:p>
      </dgm:t>
    </dgm:pt>
    <dgm:pt modelId="{4A265D83-DB5B-435C-A850-C18E2791AA18}" type="parTrans" cxnId="{6E451609-6F93-42AC-B8B8-2F0AF4806C8C}">
      <dgm:prSet/>
      <dgm:spPr/>
      <dgm:t>
        <a:bodyPr/>
        <a:lstStyle/>
        <a:p>
          <a:endParaRPr lang="en-US"/>
        </a:p>
      </dgm:t>
    </dgm:pt>
    <dgm:pt modelId="{1BDB3021-3FB0-4ED0-A62F-CBC4714915EC}" type="sibTrans" cxnId="{6E451609-6F93-42AC-B8B8-2F0AF4806C8C}">
      <dgm:prSet/>
      <dgm:spPr/>
      <dgm:t>
        <a:bodyPr/>
        <a:lstStyle/>
        <a:p>
          <a:endParaRPr lang="en-US"/>
        </a:p>
      </dgm:t>
    </dgm:pt>
    <dgm:pt modelId="{AB9213D3-5D58-4FBC-A464-C557980E6DE2}">
      <dgm:prSet phldrT="[Text]"/>
      <dgm:spPr/>
      <dgm:t>
        <a:bodyPr/>
        <a:lstStyle/>
        <a:p>
          <a:r>
            <a:rPr lang="en-US" dirty="0"/>
            <a:t>Tracking energy use over time</a:t>
          </a:r>
        </a:p>
      </dgm:t>
    </dgm:pt>
    <dgm:pt modelId="{FA2205B3-F9CC-4E2F-ADDD-5D85B257EDEC}" type="parTrans" cxnId="{613CBB31-1261-45C6-8E49-1FCAFA2E4A12}">
      <dgm:prSet/>
      <dgm:spPr/>
      <dgm:t>
        <a:bodyPr/>
        <a:lstStyle/>
        <a:p>
          <a:endParaRPr lang="en-US"/>
        </a:p>
      </dgm:t>
    </dgm:pt>
    <dgm:pt modelId="{3C1338C0-247D-4296-B3BE-1AAE8626E366}" type="sibTrans" cxnId="{613CBB31-1261-45C6-8E49-1FCAFA2E4A12}">
      <dgm:prSet/>
      <dgm:spPr/>
      <dgm:t>
        <a:bodyPr/>
        <a:lstStyle/>
        <a:p>
          <a:endParaRPr lang="en-US"/>
        </a:p>
      </dgm:t>
    </dgm:pt>
    <dgm:pt modelId="{FFB6872E-29CC-4F76-8CA1-A81F1468A56B}" type="pres">
      <dgm:prSet presAssocID="{FC81DD4E-09C9-4909-86F4-2D5CACEEE62C}" presName="Name0" presStyleCnt="0">
        <dgm:presLayoutVars>
          <dgm:dir/>
          <dgm:animLvl val="lvl"/>
          <dgm:resizeHandles val="exact"/>
        </dgm:presLayoutVars>
      </dgm:prSet>
      <dgm:spPr/>
    </dgm:pt>
    <dgm:pt modelId="{353F4960-D80E-47A2-B3FF-104484DBFA9E}" type="pres">
      <dgm:prSet presAssocID="{33823110-D719-40B2-BC1C-E9AD15216B47}" presName="linNode" presStyleCnt="0"/>
      <dgm:spPr/>
    </dgm:pt>
    <dgm:pt modelId="{19DB36B2-3B51-439E-816F-1A09FA0EC8BA}" type="pres">
      <dgm:prSet presAssocID="{33823110-D719-40B2-BC1C-E9AD15216B47}" presName="parTx" presStyleLbl="revTx" presStyleIdx="0" presStyleCnt="2">
        <dgm:presLayoutVars>
          <dgm:chMax val="1"/>
          <dgm:bulletEnabled val="1"/>
        </dgm:presLayoutVars>
      </dgm:prSet>
      <dgm:spPr/>
    </dgm:pt>
    <dgm:pt modelId="{ED56BE4B-1D90-4C25-B394-2B1B5C8420B6}" type="pres">
      <dgm:prSet presAssocID="{33823110-D719-40B2-BC1C-E9AD15216B47}" presName="bracket" presStyleLbl="parChTrans1D1" presStyleIdx="0" presStyleCnt="2"/>
      <dgm:spPr/>
    </dgm:pt>
    <dgm:pt modelId="{D56624EC-814D-4664-A131-5B51F5AB742E}" type="pres">
      <dgm:prSet presAssocID="{33823110-D719-40B2-BC1C-E9AD15216B47}" presName="spH" presStyleCnt="0"/>
      <dgm:spPr/>
    </dgm:pt>
    <dgm:pt modelId="{E13CF937-71D4-4B9F-8E91-F6F7716AF11D}" type="pres">
      <dgm:prSet presAssocID="{33823110-D719-40B2-BC1C-E9AD15216B47}" presName="desTx" presStyleLbl="node1" presStyleIdx="0" presStyleCnt="2">
        <dgm:presLayoutVars>
          <dgm:bulletEnabled val="1"/>
        </dgm:presLayoutVars>
      </dgm:prSet>
      <dgm:spPr/>
    </dgm:pt>
    <dgm:pt modelId="{F2B69168-2A8F-4BA7-8602-31290EBC38C2}" type="pres">
      <dgm:prSet presAssocID="{33970304-F4CE-4AA9-B758-9CB4C1F55573}" presName="spV" presStyleCnt="0"/>
      <dgm:spPr/>
    </dgm:pt>
    <dgm:pt modelId="{D7005D33-AAEE-4A01-B703-D8379DDB1E0B}" type="pres">
      <dgm:prSet presAssocID="{4EF63B3E-204D-4327-91DC-8A72D3120BFE}" presName="linNode" presStyleCnt="0"/>
      <dgm:spPr/>
    </dgm:pt>
    <dgm:pt modelId="{AC1851B0-A5DA-45F2-B98D-6A079674B718}" type="pres">
      <dgm:prSet presAssocID="{4EF63B3E-204D-4327-91DC-8A72D3120BFE}" presName="parTx" presStyleLbl="revTx" presStyleIdx="1" presStyleCnt="2">
        <dgm:presLayoutVars>
          <dgm:chMax val="1"/>
          <dgm:bulletEnabled val="1"/>
        </dgm:presLayoutVars>
      </dgm:prSet>
      <dgm:spPr/>
    </dgm:pt>
    <dgm:pt modelId="{A39B2C2A-06C4-41DC-967D-14FFAD362905}" type="pres">
      <dgm:prSet presAssocID="{4EF63B3E-204D-4327-91DC-8A72D3120BFE}" presName="bracket" presStyleLbl="parChTrans1D1" presStyleIdx="1" presStyleCnt="2"/>
      <dgm:spPr/>
    </dgm:pt>
    <dgm:pt modelId="{27ACFAA6-D20C-4641-9967-7213F5867F70}" type="pres">
      <dgm:prSet presAssocID="{4EF63B3E-204D-4327-91DC-8A72D3120BFE}" presName="spH" presStyleCnt="0"/>
      <dgm:spPr/>
    </dgm:pt>
    <dgm:pt modelId="{4FB17B82-00F0-449E-806F-0CB401674EC3}" type="pres">
      <dgm:prSet presAssocID="{4EF63B3E-204D-4327-91DC-8A72D3120BFE}" presName="desTx" presStyleLbl="node1" presStyleIdx="1" presStyleCnt="2">
        <dgm:presLayoutVars>
          <dgm:bulletEnabled val="1"/>
        </dgm:presLayoutVars>
      </dgm:prSet>
      <dgm:spPr/>
    </dgm:pt>
  </dgm:ptLst>
  <dgm:cxnLst>
    <dgm:cxn modelId="{6E451609-6F93-42AC-B8B8-2F0AF4806C8C}" srcId="{4EF63B3E-204D-4327-91DC-8A72D3120BFE}" destId="{86ECFC05-DFDB-42F9-94FC-16C9C6425EB4}" srcOrd="1" destOrd="0" parTransId="{4A265D83-DB5B-435C-A850-C18E2791AA18}" sibTransId="{1BDB3021-3FB0-4ED0-A62F-CBC4714915EC}"/>
    <dgm:cxn modelId="{703EB426-24FC-45AA-B7CF-7BF26054B870}" srcId="{FC81DD4E-09C9-4909-86F4-2D5CACEEE62C}" destId="{33823110-D719-40B2-BC1C-E9AD15216B47}" srcOrd="0" destOrd="0" parTransId="{197719B3-85B9-4F86-867C-65168D06D145}" sibTransId="{33970304-F4CE-4AA9-B758-9CB4C1F55573}"/>
    <dgm:cxn modelId="{D92F242E-C04E-4520-B337-A8EE061BA3EB}" srcId="{33823110-D719-40B2-BC1C-E9AD15216B47}" destId="{3C20BC72-CF7F-4F1B-9D9D-E7A50C341BE5}" srcOrd="1" destOrd="0" parTransId="{C2430353-77F0-4A98-92DB-D8AA5B470748}" sibTransId="{D93FBB55-DEFC-46F6-A316-A00C17C32C4C}"/>
    <dgm:cxn modelId="{613CBB31-1261-45C6-8E49-1FCAFA2E4A12}" srcId="{4EF63B3E-204D-4327-91DC-8A72D3120BFE}" destId="{AB9213D3-5D58-4FBC-A464-C557980E6DE2}" srcOrd="2" destOrd="0" parTransId="{FA2205B3-F9CC-4E2F-ADDD-5D85B257EDEC}" sibTransId="{3C1338C0-247D-4296-B3BE-1AAE8626E366}"/>
    <dgm:cxn modelId="{6C16114F-F603-42F9-83C7-397F9937F50E}" type="presOf" srcId="{86ECFC05-DFDB-42F9-94FC-16C9C6425EB4}" destId="{4FB17B82-00F0-449E-806F-0CB401674EC3}" srcOrd="0" destOrd="1" presId="urn:diagrams.loki3.com/BracketList"/>
    <dgm:cxn modelId="{E0EB1184-1972-4EB0-BF94-D077AFDA345B}" type="presOf" srcId="{33823110-D719-40B2-BC1C-E9AD15216B47}" destId="{19DB36B2-3B51-439E-816F-1A09FA0EC8BA}" srcOrd="0" destOrd="0" presId="urn:diagrams.loki3.com/BracketList"/>
    <dgm:cxn modelId="{36235F8C-9B88-4401-943D-301B11A0548A}" type="presOf" srcId="{AB9213D3-5D58-4FBC-A464-C557980E6DE2}" destId="{4FB17B82-00F0-449E-806F-0CB401674EC3}" srcOrd="0" destOrd="2" presId="urn:diagrams.loki3.com/BracketList"/>
    <dgm:cxn modelId="{B39FCD91-5BA3-4AA9-9974-E2EB68DE900A}" srcId="{FC81DD4E-09C9-4909-86F4-2D5CACEEE62C}" destId="{4EF63B3E-204D-4327-91DC-8A72D3120BFE}" srcOrd="1" destOrd="0" parTransId="{6D8210A3-0704-4352-B610-42478D8B8D34}" sibTransId="{B07414F5-681E-4AD1-9DC0-85A6A97A9A7E}"/>
    <dgm:cxn modelId="{154BE995-4AC5-4B91-B5A7-D5EC454CC90F}" type="presOf" srcId="{4EF63B3E-204D-4327-91DC-8A72D3120BFE}" destId="{AC1851B0-A5DA-45F2-B98D-6A079674B718}" srcOrd="0" destOrd="0" presId="urn:diagrams.loki3.com/BracketList"/>
    <dgm:cxn modelId="{F9FF4698-77CC-4EF8-802C-E38842EA7DE5}" srcId="{4EF63B3E-204D-4327-91DC-8A72D3120BFE}" destId="{339C8DB1-31D1-4F8F-8BF0-0CA20CF8604E}" srcOrd="0" destOrd="0" parTransId="{55A9074B-F802-42A3-A1F2-E36A33455076}" sibTransId="{4B27A9AE-19F6-4AC0-8C6C-42E23855C2B9}"/>
    <dgm:cxn modelId="{22169C9E-41DB-459C-93A5-D83D9A92A945}" type="presOf" srcId="{3C20BC72-CF7F-4F1B-9D9D-E7A50C341BE5}" destId="{E13CF937-71D4-4B9F-8E91-F6F7716AF11D}" srcOrd="0" destOrd="1" presId="urn:diagrams.loki3.com/BracketList"/>
    <dgm:cxn modelId="{14ADDBAB-AFC6-4950-BD03-1DA9B5DCB83F}" type="presOf" srcId="{F6F9F768-8F0D-44D3-BC15-2E8936E93E22}" destId="{E13CF937-71D4-4B9F-8E91-F6F7716AF11D}" srcOrd="0" destOrd="0" presId="urn:diagrams.loki3.com/BracketList"/>
    <dgm:cxn modelId="{F1F4F5BE-C6E2-4311-9AE2-6DF32F25AF56}" type="presOf" srcId="{FC81DD4E-09C9-4909-86F4-2D5CACEEE62C}" destId="{FFB6872E-29CC-4F76-8CA1-A81F1468A56B}" srcOrd="0" destOrd="0" presId="urn:diagrams.loki3.com/BracketList"/>
    <dgm:cxn modelId="{ED072FF2-1576-48BF-B862-F99D16B6FCF6}" type="presOf" srcId="{339C8DB1-31D1-4F8F-8BF0-0CA20CF8604E}" destId="{4FB17B82-00F0-449E-806F-0CB401674EC3}" srcOrd="0" destOrd="0" presId="urn:diagrams.loki3.com/BracketList"/>
    <dgm:cxn modelId="{2C2A19FF-F093-4D00-B5A5-F6BEA3A9422C}" srcId="{33823110-D719-40B2-BC1C-E9AD15216B47}" destId="{F6F9F768-8F0D-44D3-BC15-2E8936E93E22}" srcOrd="0" destOrd="0" parTransId="{3B013B25-D3E7-4E2E-B2D1-60B3D92BF400}" sibTransId="{5DD3F199-1C69-491F-A100-402D78ED2692}"/>
    <dgm:cxn modelId="{69110DBA-3A8D-442F-A373-39503659AEA6}" type="presParOf" srcId="{FFB6872E-29CC-4F76-8CA1-A81F1468A56B}" destId="{353F4960-D80E-47A2-B3FF-104484DBFA9E}" srcOrd="0" destOrd="0" presId="urn:diagrams.loki3.com/BracketList"/>
    <dgm:cxn modelId="{1782FB89-75DD-450F-960F-1D0E08D76FD5}" type="presParOf" srcId="{353F4960-D80E-47A2-B3FF-104484DBFA9E}" destId="{19DB36B2-3B51-439E-816F-1A09FA0EC8BA}" srcOrd="0" destOrd="0" presId="urn:diagrams.loki3.com/BracketList"/>
    <dgm:cxn modelId="{54D51E28-196A-478B-AFE0-F0D03AD00515}" type="presParOf" srcId="{353F4960-D80E-47A2-B3FF-104484DBFA9E}" destId="{ED56BE4B-1D90-4C25-B394-2B1B5C8420B6}" srcOrd="1" destOrd="0" presId="urn:diagrams.loki3.com/BracketList"/>
    <dgm:cxn modelId="{AAC340F8-8317-4B1F-9007-2A6D989D03D5}" type="presParOf" srcId="{353F4960-D80E-47A2-B3FF-104484DBFA9E}" destId="{D56624EC-814D-4664-A131-5B51F5AB742E}" srcOrd="2" destOrd="0" presId="urn:diagrams.loki3.com/BracketList"/>
    <dgm:cxn modelId="{FF2769A1-9550-49F0-AE1A-6679E97A627C}" type="presParOf" srcId="{353F4960-D80E-47A2-B3FF-104484DBFA9E}" destId="{E13CF937-71D4-4B9F-8E91-F6F7716AF11D}" srcOrd="3" destOrd="0" presId="urn:diagrams.loki3.com/BracketList"/>
    <dgm:cxn modelId="{315C2833-631E-4313-AD8A-A8177711F611}" type="presParOf" srcId="{FFB6872E-29CC-4F76-8CA1-A81F1468A56B}" destId="{F2B69168-2A8F-4BA7-8602-31290EBC38C2}" srcOrd="1" destOrd="0" presId="urn:diagrams.loki3.com/BracketList"/>
    <dgm:cxn modelId="{6BF43FB2-B679-47FC-9802-E14EB7B0943F}" type="presParOf" srcId="{FFB6872E-29CC-4F76-8CA1-A81F1468A56B}" destId="{D7005D33-AAEE-4A01-B703-D8379DDB1E0B}" srcOrd="2" destOrd="0" presId="urn:diagrams.loki3.com/BracketList"/>
    <dgm:cxn modelId="{E7B984FD-5182-4C99-A475-1E1EAEE2221E}" type="presParOf" srcId="{D7005D33-AAEE-4A01-B703-D8379DDB1E0B}" destId="{AC1851B0-A5DA-45F2-B98D-6A079674B718}" srcOrd="0" destOrd="0" presId="urn:diagrams.loki3.com/BracketList"/>
    <dgm:cxn modelId="{7627DD75-2840-4D04-A34F-89B3BABE2048}" type="presParOf" srcId="{D7005D33-AAEE-4A01-B703-D8379DDB1E0B}" destId="{A39B2C2A-06C4-41DC-967D-14FFAD362905}" srcOrd="1" destOrd="0" presId="urn:diagrams.loki3.com/BracketList"/>
    <dgm:cxn modelId="{5EF13C0D-21A1-4EE3-85A3-033915A5D030}" type="presParOf" srcId="{D7005D33-AAEE-4A01-B703-D8379DDB1E0B}" destId="{27ACFAA6-D20C-4641-9967-7213F5867F70}" srcOrd="2" destOrd="0" presId="urn:diagrams.loki3.com/BracketList"/>
    <dgm:cxn modelId="{80F3E43E-44E5-419A-8248-B11B6F2C207D}" type="presParOf" srcId="{D7005D33-AAEE-4A01-B703-D8379DDB1E0B}" destId="{4FB17B82-00F0-449E-806F-0CB401674EC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A9219-10F4-45FE-BA08-FE22DE8ABEB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901C81A-0735-424F-A43B-B444A4A5FDA8}">
      <dgm:prSet phldrT="[Text]"/>
      <dgm:spPr/>
      <dgm:t>
        <a:bodyPr/>
        <a:lstStyle/>
        <a:p>
          <a:r>
            <a:rPr lang="en-US" dirty="0"/>
            <a:t>Benchmark</a:t>
          </a:r>
        </a:p>
      </dgm:t>
    </dgm:pt>
    <dgm:pt modelId="{E8C575C6-4EED-4BDE-82FB-BF5AB60D517D}" type="parTrans" cxnId="{04940B81-B4C7-43DF-BECA-959E947D60A6}">
      <dgm:prSet/>
      <dgm:spPr/>
      <dgm:t>
        <a:bodyPr/>
        <a:lstStyle/>
        <a:p>
          <a:endParaRPr lang="en-US"/>
        </a:p>
      </dgm:t>
    </dgm:pt>
    <dgm:pt modelId="{78D19533-90C2-40B0-9DB5-B3909CDFB95A}" type="sibTrans" cxnId="{04940B81-B4C7-43DF-BECA-959E947D60A6}">
      <dgm:prSet/>
      <dgm:spPr/>
      <dgm:t>
        <a:bodyPr/>
        <a:lstStyle/>
        <a:p>
          <a:endParaRPr lang="en-US"/>
        </a:p>
      </dgm:t>
    </dgm:pt>
    <dgm:pt modelId="{6EAEA4BF-2CAC-4B2F-AA46-8029C94EBAF3}">
      <dgm:prSet phldrT="[Text]"/>
      <dgm:spPr/>
      <dgm:t>
        <a:bodyPr/>
        <a:lstStyle/>
        <a:p>
          <a:r>
            <a:rPr lang="en-US" dirty="0"/>
            <a:t>Establish your buildings performance metric</a:t>
          </a:r>
        </a:p>
      </dgm:t>
    </dgm:pt>
    <dgm:pt modelId="{CFB4A1FB-0691-4CB7-AE79-DEF6BD75E369}" type="parTrans" cxnId="{BA0BFF6F-6ED4-495A-AB4F-1B444C7472A6}">
      <dgm:prSet/>
      <dgm:spPr/>
      <dgm:t>
        <a:bodyPr/>
        <a:lstStyle/>
        <a:p>
          <a:endParaRPr lang="en-US"/>
        </a:p>
      </dgm:t>
    </dgm:pt>
    <dgm:pt modelId="{37D0F749-FCEC-4830-9635-2FF3A2B2C487}" type="sibTrans" cxnId="{BA0BFF6F-6ED4-495A-AB4F-1B444C7472A6}">
      <dgm:prSet/>
      <dgm:spPr/>
      <dgm:t>
        <a:bodyPr/>
        <a:lstStyle/>
        <a:p>
          <a:endParaRPr lang="en-US"/>
        </a:p>
      </dgm:t>
    </dgm:pt>
    <dgm:pt modelId="{EACF7FE5-7884-4044-B556-D2D588E92C4A}">
      <dgm:prSet phldrT="[Text]"/>
      <dgm:spPr/>
      <dgm:t>
        <a:bodyPr/>
        <a:lstStyle/>
        <a:p>
          <a:r>
            <a:rPr lang="en-US" dirty="0"/>
            <a:t>Integrate your building into the Energy Star Management Portfolio</a:t>
          </a:r>
        </a:p>
      </dgm:t>
    </dgm:pt>
    <dgm:pt modelId="{77D538BF-B898-4513-9A6B-7BE690C81AAB}" type="parTrans" cxnId="{FBF81A65-BAE9-4B45-B8D3-20C585F5FDD7}">
      <dgm:prSet/>
      <dgm:spPr/>
      <dgm:t>
        <a:bodyPr/>
        <a:lstStyle/>
        <a:p>
          <a:endParaRPr lang="en-US"/>
        </a:p>
      </dgm:t>
    </dgm:pt>
    <dgm:pt modelId="{D079683A-3391-49E2-AB1C-5BE6C80E5D4C}" type="sibTrans" cxnId="{FBF81A65-BAE9-4B45-B8D3-20C585F5FDD7}">
      <dgm:prSet/>
      <dgm:spPr/>
      <dgm:t>
        <a:bodyPr/>
        <a:lstStyle/>
        <a:p>
          <a:endParaRPr lang="en-US"/>
        </a:p>
      </dgm:t>
    </dgm:pt>
    <dgm:pt modelId="{A7135669-A3CA-4477-AA33-78BDC81D25A9}">
      <dgm:prSet phldrT="[Text]"/>
      <dgm:spPr/>
      <dgm:t>
        <a:bodyPr/>
        <a:lstStyle/>
        <a:p>
          <a:r>
            <a:rPr lang="en-US" dirty="0"/>
            <a:t>Planning</a:t>
          </a:r>
        </a:p>
      </dgm:t>
    </dgm:pt>
    <dgm:pt modelId="{17659D36-FB51-4812-84B6-837167D8C91E}" type="parTrans" cxnId="{1F8BAD66-0413-4B25-BC7A-FFF33911E867}">
      <dgm:prSet/>
      <dgm:spPr/>
      <dgm:t>
        <a:bodyPr/>
        <a:lstStyle/>
        <a:p>
          <a:endParaRPr lang="en-US"/>
        </a:p>
      </dgm:t>
    </dgm:pt>
    <dgm:pt modelId="{BDFFED1B-6F56-4E4C-85EE-7A93F24F2D7A}" type="sibTrans" cxnId="{1F8BAD66-0413-4B25-BC7A-FFF33911E867}">
      <dgm:prSet/>
      <dgm:spPr/>
      <dgm:t>
        <a:bodyPr/>
        <a:lstStyle/>
        <a:p>
          <a:endParaRPr lang="en-US"/>
        </a:p>
      </dgm:t>
    </dgm:pt>
    <dgm:pt modelId="{E0040148-F619-4F5B-A674-B770DCABCFE9}">
      <dgm:prSet phldrT="[Text]"/>
      <dgm:spPr/>
      <dgm:t>
        <a:bodyPr/>
        <a:lstStyle/>
        <a:p>
          <a:r>
            <a:rPr lang="en-US" dirty="0"/>
            <a:t>Create Energy Management Plan</a:t>
          </a:r>
        </a:p>
      </dgm:t>
    </dgm:pt>
    <dgm:pt modelId="{3026A108-C160-4DD3-A19F-80D9013180F3}" type="parTrans" cxnId="{690F2166-2769-471F-8F84-DC4614B79459}">
      <dgm:prSet/>
      <dgm:spPr/>
      <dgm:t>
        <a:bodyPr/>
        <a:lstStyle/>
        <a:p>
          <a:endParaRPr lang="en-US"/>
        </a:p>
      </dgm:t>
    </dgm:pt>
    <dgm:pt modelId="{AABCFD11-D22D-4FEA-9829-112E6C56749F}" type="sibTrans" cxnId="{690F2166-2769-471F-8F84-DC4614B79459}">
      <dgm:prSet/>
      <dgm:spPr/>
      <dgm:t>
        <a:bodyPr/>
        <a:lstStyle/>
        <a:p>
          <a:endParaRPr lang="en-US"/>
        </a:p>
      </dgm:t>
    </dgm:pt>
    <dgm:pt modelId="{8DD51C99-2B41-47DB-820E-B79152AA6473}">
      <dgm:prSet phldrT="[Text]"/>
      <dgm:spPr/>
      <dgm:t>
        <a:bodyPr/>
        <a:lstStyle/>
        <a:p>
          <a:r>
            <a:rPr lang="en-US" dirty="0"/>
            <a:t>Create Operations and Maintenance Plan</a:t>
          </a:r>
        </a:p>
      </dgm:t>
    </dgm:pt>
    <dgm:pt modelId="{6D9070A2-5A3D-437C-AB1A-603F5A899C3E}" type="parTrans" cxnId="{584CEC86-D489-4794-B0E9-8C4565CD8404}">
      <dgm:prSet/>
      <dgm:spPr/>
      <dgm:t>
        <a:bodyPr/>
        <a:lstStyle/>
        <a:p>
          <a:endParaRPr lang="en-US"/>
        </a:p>
      </dgm:t>
    </dgm:pt>
    <dgm:pt modelId="{505C8190-8831-429C-8801-A84EAA19C98B}" type="sibTrans" cxnId="{584CEC86-D489-4794-B0E9-8C4565CD8404}">
      <dgm:prSet/>
      <dgm:spPr/>
      <dgm:t>
        <a:bodyPr/>
        <a:lstStyle/>
        <a:p>
          <a:endParaRPr lang="en-US"/>
        </a:p>
      </dgm:t>
    </dgm:pt>
    <dgm:pt modelId="{846EBD20-6619-44F0-B863-CE00ADE20621}">
      <dgm:prSet phldrT="[Text]"/>
      <dgm:spPr/>
      <dgm:t>
        <a:bodyPr/>
        <a:lstStyle/>
        <a:p>
          <a:r>
            <a:rPr lang="en-US" dirty="0"/>
            <a:t>Compliance</a:t>
          </a:r>
        </a:p>
      </dgm:t>
    </dgm:pt>
    <dgm:pt modelId="{5DB4FF77-D85A-4742-AC67-B332397549EA}" type="parTrans" cxnId="{DA9C812B-4139-4BB5-BDE3-AFB98159CC2C}">
      <dgm:prSet/>
      <dgm:spPr/>
      <dgm:t>
        <a:bodyPr/>
        <a:lstStyle/>
        <a:p>
          <a:endParaRPr lang="en-US"/>
        </a:p>
      </dgm:t>
    </dgm:pt>
    <dgm:pt modelId="{24E66885-84BB-43E2-B697-2FDD97BB34FC}" type="sibTrans" cxnId="{DA9C812B-4139-4BB5-BDE3-AFB98159CC2C}">
      <dgm:prSet/>
      <dgm:spPr/>
      <dgm:t>
        <a:bodyPr/>
        <a:lstStyle/>
        <a:p>
          <a:endParaRPr lang="en-US"/>
        </a:p>
      </dgm:t>
    </dgm:pt>
    <dgm:pt modelId="{481E96ED-9328-4DF8-A4D1-178AAAA586CD}">
      <dgm:prSet phldrT="[Text]"/>
      <dgm:spPr/>
      <dgm:t>
        <a:bodyPr/>
        <a:lstStyle/>
        <a:p>
          <a:r>
            <a:rPr lang="en-US" dirty="0"/>
            <a:t>Meet and Energy Use Intensity target (</a:t>
          </a:r>
          <a:r>
            <a:rPr lang="en-US" dirty="0" err="1"/>
            <a:t>EUIt</a:t>
          </a:r>
          <a:r>
            <a:rPr lang="en-US" dirty="0"/>
            <a:t>)</a:t>
          </a:r>
        </a:p>
      </dgm:t>
    </dgm:pt>
    <dgm:pt modelId="{004B5342-A446-4480-BDB8-BF4C463C6279}" type="parTrans" cxnId="{1C1D0A20-184E-4A37-A134-88EE4BDA86AA}">
      <dgm:prSet/>
      <dgm:spPr/>
      <dgm:t>
        <a:bodyPr/>
        <a:lstStyle/>
        <a:p>
          <a:endParaRPr lang="en-US"/>
        </a:p>
      </dgm:t>
    </dgm:pt>
    <dgm:pt modelId="{1DB3BF0D-7166-4554-81E7-24082A86FC87}" type="sibTrans" cxnId="{1C1D0A20-184E-4A37-A134-88EE4BDA86AA}">
      <dgm:prSet/>
      <dgm:spPr/>
      <dgm:t>
        <a:bodyPr/>
        <a:lstStyle/>
        <a:p>
          <a:endParaRPr lang="en-US"/>
        </a:p>
      </dgm:t>
    </dgm:pt>
    <dgm:pt modelId="{AE317E13-70B7-494A-8EC7-278C5D155324}">
      <dgm:prSet phldrT="[Text]"/>
      <dgm:spPr/>
      <dgm:t>
        <a:bodyPr/>
        <a:lstStyle/>
        <a:p>
          <a:r>
            <a:rPr lang="en-US" dirty="0"/>
            <a:t>Utilize the Investment Criteria</a:t>
          </a:r>
        </a:p>
      </dgm:t>
    </dgm:pt>
    <dgm:pt modelId="{AEF38E2B-33C4-4E4B-BD52-E174728D2392}" type="parTrans" cxnId="{05DCF041-1DA6-4E76-808C-D9F3BE5DE7BF}">
      <dgm:prSet/>
      <dgm:spPr/>
      <dgm:t>
        <a:bodyPr/>
        <a:lstStyle/>
        <a:p>
          <a:endParaRPr lang="en-US"/>
        </a:p>
      </dgm:t>
    </dgm:pt>
    <dgm:pt modelId="{A55B1E5C-3926-4F89-B412-0ED0EC9F4FC9}" type="sibTrans" cxnId="{05DCF041-1DA6-4E76-808C-D9F3BE5DE7BF}">
      <dgm:prSet/>
      <dgm:spPr/>
      <dgm:t>
        <a:bodyPr/>
        <a:lstStyle/>
        <a:p>
          <a:endParaRPr lang="en-US"/>
        </a:p>
      </dgm:t>
    </dgm:pt>
    <dgm:pt modelId="{011332E8-C9AA-4D41-8907-09AD413DADFE}">
      <dgm:prSet phldrT="[Text]"/>
      <dgm:spPr/>
      <dgm:t>
        <a:bodyPr/>
        <a:lstStyle/>
        <a:p>
          <a:r>
            <a:rPr lang="en-US" dirty="0"/>
            <a:t>Determine Compliance Path</a:t>
          </a:r>
        </a:p>
      </dgm:t>
    </dgm:pt>
    <dgm:pt modelId="{D56C3D5B-5296-4954-956D-2D4FFA6474AE}" type="parTrans" cxnId="{46941DD4-787A-458A-8367-9D424F507D2E}">
      <dgm:prSet/>
      <dgm:spPr/>
      <dgm:t>
        <a:bodyPr/>
        <a:lstStyle/>
        <a:p>
          <a:endParaRPr lang="en-US"/>
        </a:p>
      </dgm:t>
    </dgm:pt>
    <dgm:pt modelId="{2A347F74-03B4-4577-94D9-3217DCAD5776}" type="sibTrans" cxnId="{46941DD4-787A-458A-8367-9D424F507D2E}">
      <dgm:prSet/>
      <dgm:spPr/>
      <dgm:t>
        <a:bodyPr/>
        <a:lstStyle/>
        <a:p>
          <a:endParaRPr lang="en-US"/>
        </a:p>
      </dgm:t>
    </dgm:pt>
    <dgm:pt modelId="{09D5824A-528B-4CD3-BEB4-D20CB437ABB7}" type="pres">
      <dgm:prSet presAssocID="{E29A9219-10F4-45FE-BA08-FE22DE8ABEBC}" presName="Name0" presStyleCnt="0">
        <dgm:presLayoutVars>
          <dgm:dir/>
          <dgm:animLvl val="lvl"/>
          <dgm:resizeHandles val="exact"/>
        </dgm:presLayoutVars>
      </dgm:prSet>
      <dgm:spPr/>
    </dgm:pt>
    <dgm:pt modelId="{DF119D24-A50F-4A02-958B-9AD6D4F0EAD5}" type="pres">
      <dgm:prSet presAssocID="{4901C81A-0735-424F-A43B-B444A4A5FDA8}" presName="composite" presStyleCnt="0"/>
      <dgm:spPr/>
    </dgm:pt>
    <dgm:pt modelId="{4C7CA72D-CBBA-4AE5-B8B1-05ECDD822ED8}" type="pres">
      <dgm:prSet presAssocID="{4901C81A-0735-424F-A43B-B444A4A5FDA8}" presName="parTx" presStyleLbl="alignNode1" presStyleIdx="0" presStyleCnt="3">
        <dgm:presLayoutVars>
          <dgm:chMax val="0"/>
          <dgm:chPref val="0"/>
          <dgm:bulletEnabled val="1"/>
        </dgm:presLayoutVars>
      </dgm:prSet>
      <dgm:spPr/>
    </dgm:pt>
    <dgm:pt modelId="{DAC4C85F-D2AD-466C-94B3-08ED7C0874E2}" type="pres">
      <dgm:prSet presAssocID="{4901C81A-0735-424F-A43B-B444A4A5FDA8}" presName="desTx" presStyleLbl="alignAccFollowNode1" presStyleIdx="0" presStyleCnt="3">
        <dgm:presLayoutVars>
          <dgm:bulletEnabled val="1"/>
        </dgm:presLayoutVars>
      </dgm:prSet>
      <dgm:spPr/>
    </dgm:pt>
    <dgm:pt modelId="{827143FF-120F-4B34-B729-2423A12BE7F5}" type="pres">
      <dgm:prSet presAssocID="{78D19533-90C2-40B0-9DB5-B3909CDFB95A}" presName="space" presStyleCnt="0"/>
      <dgm:spPr/>
    </dgm:pt>
    <dgm:pt modelId="{C5EFF577-FE5D-487C-B044-7005C11C84AC}" type="pres">
      <dgm:prSet presAssocID="{A7135669-A3CA-4477-AA33-78BDC81D25A9}" presName="composite" presStyleCnt="0"/>
      <dgm:spPr/>
    </dgm:pt>
    <dgm:pt modelId="{199F702A-398E-4D04-850C-6C4E28608243}" type="pres">
      <dgm:prSet presAssocID="{A7135669-A3CA-4477-AA33-78BDC81D25A9}" presName="parTx" presStyleLbl="alignNode1" presStyleIdx="1" presStyleCnt="3">
        <dgm:presLayoutVars>
          <dgm:chMax val="0"/>
          <dgm:chPref val="0"/>
          <dgm:bulletEnabled val="1"/>
        </dgm:presLayoutVars>
      </dgm:prSet>
      <dgm:spPr/>
    </dgm:pt>
    <dgm:pt modelId="{7F50A881-6D93-4425-9A45-45F3EF5040B5}" type="pres">
      <dgm:prSet presAssocID="{A7135669-A3CA-4477-AA33-78BDC81D25A9}" presName="desTx" presStyleLbl="alignAccFollowNode1" presStyleIdx="1" presStyleCnt="3">
        <dgm:presLayoutVars>
          <dgm:bulletEnabled val="1"/>
        </dgm:presLayoutVars>
      </dgm:prSet>
      <dgm:spPr/>
    </dgm:pt>
    <dgm:pt modelId="{3B522A6B-0B57-4292-B001-D3518CA9C2DA}" type="pres">
      <dgm:prSet presAssocID="{BDFFED1B-6F56-4E4C-85EE-7A93F24F2D7A}" presName="space" presStyleCnt="0"/>
      <dgm:spPr/>
    </dgm:pt>
    <dgm:pt modelId="{AD78C0B8-D99C-4705-8225-D54BB801B944}" type="pres">
      <dgm:prSet presAssocID="{846EBD20-6619-44F0-B863-CE00ADE20621}" presName="composite" presStyleCnt="0"/>
      <dgm:spPr/>
    </dgm:pt>
    <dgm:pt modelId="{0A00947E-5BDB-4D9A-BA11-ABEBE8167077}" type="pres">
      <dgm:prSet presAssocID="{846EBD20-6619-44F0-B863-CE00ADE20621}" presName="parTx" presStyleLbl="alignNode1" presStyleIdx="2" presStyleCnt="3">
        <dgm:presLayoutVars>
          <dgm:chMax val="0"/>
          <dgm:chPref val="0"/>
          <dgm:bulletEnabled val="1"/>
        </dgm:presLayoutVars>
      </dgm:prSet>
      <dgm:spPr/>
    </dgm:pt>
    <dgm:pt modelId="{7326B291-9363-403C-A692-73D4C434C209}" type="pres">
      <dgm:prSet presAssocID="{846EBD20-6619-44F0-B863-CE00ADE20621}" presName="desTx" presStyleLbl="alignAccFollowNode1" presStyleIdx="2" presStyleCnt="3">
        <dgm:presLayoutVars>
          <dgm:bulletEnabled val="1"/>
        </dgm:presLayoutVars>
      </dgm:prSet>
      <dgm:spPr/>
    </dgm:pt>
  </dgm:ptLst>
  <dgm:cxnLst>
    <dgm:cxn modelId="{34641F00-BEFC-4D32-84FC-605F49077BE6}" type="presOf" srcId="{E0040148-F619-4F5B-A674-B770DCABCFE9}" destId="{7F50A881-6D93-4425-9A45-45F3EF5040B5}" srcOrd="0" destOrd="0" presId="urn:microsoft.com/office/officeart/2005/8/layout/hList1"/>
    <dgm:cxn modelId="{7DCB9A04-D636-42B7-9DFD-4D1D50B9DAA1}" type="presOf" srcId="{481E96ED-9328-4DF8-A4D1-178AAAA586CD}" destId="{7326B291-9363-403C-A692-73D4C434C209}" srcOrd="0" destOrd="0" presId="urn:microsoft.com/office/officeart/2005/8/layout/hList1"/>
    <dgm:cxn modelId="{B4DCBB04-2C1E-42D6-9B4F-E83E6B75135E}" type="presOf" srcId="{A7135669-A3CA-4477-AA33-78BDC81D25A9}" destId="{199F702A-398E-4D04-850C-6C4E28608243}" srcOrd="0" destOrd="0" presId="urn:microsoft.com/office/officeart/2005/8/layout/hList1"/>
    <dgm:cxn modelId="{1C1D0A20-184E-4A37-A134-88EE4BDA86AA}" srcId="{846EBD20-6619-44F0-B863-CE00ADE20621}" destId="{481E96ED-9328-4DF8-A4D1-178AAAA586CD}" srcOrd="0" destOrd="0" parTransId="{004B5342-A446-4480-BDB8-BF4C463C6279}" sibTransId="{1DB3BF0D-7166-4554-81E7-24082A86FC87}"/>
    <dgm:cxn modelId="{3F0FEC20-9DEE-4104-A13F-4D9EAD287154}" type="presOf" srcId="{8DD51C99-2B41-47DB-820E-B79152AA6473}" destId="{7F50A881-6D93-4425-9A45-45F3EF5040B5}" srcOrd="0" destOrd="1" presId="urn:microsoft.com/office/officeart/2005/8/layout/hList1"/>
    <dgm:cxn modelId="{DA9C812B-4139-4BB5-BDE3-AFB98159CC2C}" srcId="{E29A9219-10F4-45FE-BA08-FE22DE8ABEBC}" destId="{846EBD20-6619-44F0-B863-CE00ADE20621}" srcOrd="2" destOrd="0" parTransId="{5DB4FF77-D85A-4742-AC67-B332397549EA}" sibTransId="{24E66885-84BB-43E2-B697-2FDD97BB34FC}"/>
    <dgm:cxn modelId="{7BF37932-47A7-40F3-8CFE-DD6CF9ACB1EC}" type="presOf" srcId="{846EBD20-6619-44F0-B863-CE00ADE20621}" destId="{0A00947E-5BDB-4D9A-BA11-ABEBE8167077}" srcOrd="0" destOrd="0" presId="urn:microsoft.com/office/officeart/2005/8/layout/hList1"/>
    <dgm:cxn modelId="{6E273A35-D1FF-4E8F-97F4-35C26DD68764}" type="presOf" srcId="{EACF7FE5-7884-4044-B556-D2D588E92C4A}" destId="{DAC4C85F-D2AD-466C-94B3-08ED7C0874E2}" srcOrd="0" destOrd="1" presId="urn:microsoft.com/office/officeart/2005/8/layout/hList1"/>
    <dgm:cxn modelId="{05DCF041-1DA6-4E76-808C-D9F3BE5DE7BF}" srcId="{846EBD20-6619-44F0-B863-CE00ADE20621}" destId="{AE317E13-70B7-494A-8EC7-278C5D155324}" srcOrd="1" destOrd="0" parTransId="{AEF38E2B-33C4-4E4B-BD52-E174728D2392}" sibTransId="{A55B1E5C-3926-4F89-B412-0ED0EC9F4FC9}"/>
    <dgm:cxn modelId="{FBF81A65-BAE9-4B45-B8D3-20C585F5FDD7}" srcId="{4901C81A-0735-424F-A43B-B444A4A5FDA8}" destId="{EACF7FE5-7884-4044-B556-D2D588E92C4A}" srcOrd="1" destOrd="0" parTransId="{77D538BF-B898-4513-9A6B-7BE690C81AAB}" sibTransId="{D079683A-3391-49E2-AB1C-5BE6C80E5D4C}"/>
    <dgm:cxn modelId="{690F2166-2769-471F-8F84-DC4614B79459}" srcId="{A7135669-A3CA-4477-AA33-78BDC81D25A9}" destId="{E0040148-F619-4F5B-A674-B770DCABCFE9}" srcOrd="0" destOrd="0" parTransId="{3026A108-C160-4DD3-A19F-80D9013180F3}" sibTransId="{AABCFD11-D22D-4FEA-9829-112E6C56749F}"/>
    <dgm:cxn modelId="{1F8BAD66-0413-4B25-BC7A-FFF33911E867}" srcId="{E29A9219-10F4-45FE-BA08-FE22DE8ABEBC}" destId="{A7135669-A3CA-4477-AA33-78BDC81D25A9}" srcOrd="1" destOrd="0" parTransId="{17659D36-FB51-4812-84B6-837167D8C91E}" sibTransId="{BDFFED1B-6F56-4E4C-85EE-7A93F24F2D7A}"/>
    <dgm:cxn modelId="{7359EA6D-1518-4FE6-9EF6-BAA091A2B6B3}" type="presOf" srcId="{AE317E13-70B7-494A-8EC7-278C5D155324}" destId="{7326B291-9363-403C-A692-73D4C434C209}" srcOrd="0" destOrd="1" presId="urn:microsoft.com/office/officeart/2005/8/layout/hList1"/>
    <dgm:cxn modelId="{BA0BFF6F-6ED4-495A-AB4F-1B444C7472A6}" srcId="{4901C81A-0735-424F-A43B-B444A4A5FDA8}" destId="{6EAEA4BF-2CAC-4B2F-AA46-8029C94EBAF3}" srcOrd="0" destOrd="0" parTransId="{CFB4A1FB-0691-4CB7-AE79-DEF6BD75E369}" sibTransId="{37D0F749-FCEC-4830-9635-2FF3A2B2C487}"/>
    <dgm:cxn modelId="{7CB9E252-447E-407D-BE09-8377F0AD9C6C}" type="presOf" srcId="{6EAEA4BF-2CAC-4B2F-AA46-8029C94EBAF3}" destId="{DAC4C85F-D2AD-466C-94B3-08ED7C0874E2}" srcOrd="0" destOrd="0" presId="urn:microsoft.com/office/officeart/2005/8/layout/hList1"/>
    <dgm:cxn modelId="{04940B81-B4C7-43DF-BECA-959E947D60A6}" srcId="{E29A9219-10F4-45FE-BA08-FE22DE8ABEBC}" destId="{4901C81A-0735-424F-A43B-B444A4A5FDA8}" srcOrd="0" destOrd="0" parTransId="{E8C575C6-4EED-4BDE-82FB-BF5AB60D517D}" sibTransId="{78D19533-90C2-40B0-9DB5-B3909CDFB95A}"/>
    <dgm:cxn modelId="{584CEC86-D489-4794-B0E9-8C4565CD8404}" srcId="{A7135669-A3CA-4477-AA33-78BDC81D25A9}" destId="{8DD51C99-2B41-47DB-820E-B79152AA6473}" srcOrd="1" destOrd="0" parTransId="{6D9070A2-5A3D-437C-AB1A-603F5A899C3E}" sibTransId="{505C8190-8831-429C-8801-A84EAA19C98B}"/>
    <dgm:cxn modelId="{6E46EED1-FEB1-476B-AE81-6077AB710B54}" type="presOf" srcId="{4901C81A-0735-424F-A43B-B444A4A5FDA8}" destId="{4C7CA72D-CBBA-4AE5-B8B1-05ECDD822ED8}" srcOrd="0" destOrd="0" presId="urn:microsoft.com/office/officeart/2005/8/layout/hList1"/>
    <dgm:cxn modelId="{46941DD4-787A-458A-8367-9D424F507D2E}" srcId="{4901C81A-0735-424F-A43B-B444A4A5FDA8}" destId="{011332E8-C9AA-4D41-8907-09AD413DADFE}" srcOrd="2" destOrd="0" parTransId="{D56C3D5B-5296-4954-956D-2D4FFA6474AE}" sibTransId="{2A347F74-03B4-4577-94D9-3217DCAD5776}"/>
    <dgm:cxn modelId="{1813C4D7-9563-46EE-B5CC-58DC3EBE32C4}" type="presOf" srcId="{E29A9219-10F4-45FE-BA08-FE22DE8ABEBC}" destId="{09D5824A-528B-4CD3-BEB4-D20CB437ABB7}" srcOrd="0" destOrd="0" presId="urn:microsoft.com/office/officeart/2005/8/layout/hList1"/>
    <dgm:cxn modelId="{367B90EB-A42D-4294-B0E9-4C5E720C7396}" type="presOf" srcId="{011332E8-C9AA-4D41-8907-09AD413DADFE}" destId="{DAC4C85F-D2AD-466C-94B3-08ED7C0874E2}" srcOrd="0" destOrd="2" presId="urn:microsoft.com/office/officeart/2005/8/layout/hList1"/>
    <dgm:cxn modelId="{D8FC4FD5-4AD1-4DEB-B9BD-A7B51DAE909B}" type="presParOf" srcId="{09D5824A-528B-4CD3-BEB4-D20CB437ABB7}" destId="{DF119D24-A50F-4A02-958B-9AD6D4F0EAD5}" srcOrd="0" destOrd="0" presId="urn:microsoft.com/office/officeart/2005/8/layout/hList1"/>
    <dgm:cxn modelId="{B29CE68E-45D4-4E6A-AD8E-7AA5437569E6}" type="presParOf" srcId="{DF119D24-A50F-4A02-958B-9AD6D4F0EAD5}" destId="{4C7CA72D-CBBA-4AE5-B8B1-05ECDD822ED8}" srcOrd="0" destOrd="0" presId="urn:microsoft.com/office/officeart/2005/8/layout/hList1"/>
    <dgm:cxn modelId="{B3DF91C8-B9D5-4504-8626-7765882033F1}" type="presParOf" srcId="{DF119D24-A50F-4A02-958B-9AD6D4F0EAD5}" destId="{DAC4C85F-D2AD-466C-94B3-08ED7C0874E2}" srcOrd="1" destOrd="0" presId="urn:microsoft.com/office/officeart/2005/8/layout/hList1"/>
    <dgm:cxn modelId="{C875DEEF-3E03-49C6-BCB8-030EDF7F80EC}" type="presParOf" srcId="{09D5824A-528B-4CD3-BEB4-D20CB437ABB7}" destId="{827143FF-120F-4B34-B729-2423A12BE7F5}" srcOrd="1" destOrd="0" presId="urn:microsoft.com/office/officeart/2005/8/layout/hList1"/>
    <dgm:cxn modelId="{EF435E72-31E2-4A4F-B5D9-EB4515327C49}" type="presParOf" srcId="{09D5824A-528B-4CD3-BEB4-D20CB437ABB7}" destId="{C5EFF577-FE5D-487C-B044-7005C11C84AC}" srcOrd="2" destOrd="0" presId="urn:microsoft.com/office/officeart/2005/8/layout/hList1"/>
    <dgm:cxn modelId="{90C40B4B-370E-4714-891F-9CD960F59D6B}" type="presParOf" srcId="{C5EFF577-FE5D-487C-B044-7005C11C84AC}" destId="{199F702A-398E-4D04-850C-6C4E28608243}" srcOrd="0" destOrd="0" presId="urn:microsoft.com/office/officeart/2005/8/layout/hList1"/>
    <dgm:cxn modelId="{90B858D0-271B-452B-9FBC-2ABA80C25F91}" type="presParOf" srcId="{C5EFF577-FE5D-487C-B044-7005C11C84AC}" destId="{7F50A881-6D93-4425-9A45-45F3EF5040B5}" srcOrd="1" destOrd="0" presId="urn:microsoft.com/office/officeart/2005/8/layout/hList1"/>
    <dgm:cxn modelId="{72F630B2-E7E0-4849-B777-20A087CDB905}" type="presParOf" srcId="{09D5824A-528B-4CD3-BEB4-D20CB437ABB7}" destId="{3B522A6B-0B57-4292-B001-D3518CA9C2DA}" srcOrd="3" destOrd="0" presId="urn:microsoft.com/office/officeart/2005/8/layout/hList1"/>
    <dgm:cxn modelId="{FCE0BC8E-C289-4EDE-BCA8-5C86B0F287E3}" type="presParOf" srcId="{09D5824A-528B-4CD3-BEB4-D20CB437ABB7}" destId="{AD78C0B8-D99C-4705-8225-D54BB801B944}" srcOrd="4" destOrd="0" presId="urn:microsoft.com/office/officeart/2005/8/layout/hList1"/>
    <dgm:cxn modelId="{4F902325-B125-4354-A41B-47FF96478AB4}" type="presParOf" srcId="{AD78C0B8-D99C-4705-8225-D54BB801B944}" destId="{0A00947E-5BDB-4D9A-BA11-ABEBE8167077}" srcOrd="0" destOrd="0" presId="urn:microsoft.com/office/officeart/2005/8/layout/hList1"/>
    <dgm:cxn modelId="{EEA31007-98F4-469F-AEE7-A015A1C05296}" type="presParOf" srcId="{AD78C0B8-D99C-4705-8225-D54BB801B944}" destId="{7326B291-9363-403C-A692-73D4C434C2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4047A-4143-4ACD-B3A5-3E3F557C6A9F}"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9D3810B5-CA4E-4125-9372-7645F056E9FB}">
      <dgm:prSet phldrT="[Text]"/>
      <dgm:spPr/>
      <dgm:t>
        <a:bodyPr/>
        <a:lstStyle/>
        <a:p>
          <a:r>
            <a:rPr lang="en-US" dirty="0"/>
            <a:t>June 2026</a:t>
          </a:r>
        </a:p>
      </dgm:t>
    </dgm:pt>
    <dgm:pt modelId="{CDF8C56F-1B95-4ED2-B0FA-18A419A2340D}" type="parTrans" cxnId="{34A42346-834F-491B-BE7F-DC8C300B67D4}">
      <dgm:prSet/>
      <dgm:spPr/>
      <dgm:t>
        <a:bodyPr/>
        <a:lstStyle/>
        <a:p>
          <a:endParaRPr lang="en-US"/>
        </a:p>
      </dgm:t>
    </dgm:pt>
    <dgm:pt modelId="{23EFF829-F5F6-4497-B986-99B35FC124CD}" type="sibTrans" cxnId="{34A42346-834F-491B-BE7F-DC8C300B67D4}">
      <dgm:prSet/>
      <dgm:spPr/>
      <dgm:t>
        <a:bodyPr/>
        <a:lstStyle/>
        <a:p>
          <a:endParaRPr lang="en-US"/>
        </a:p>
      </dgm:t>
    </dgm:pt>
    <dgm:pt modelId="{F6BDDC58-F8AF-4856-912E-A111F6755508}">
      <dgm:prSet phldrT="[Text]"/>
      <dgm:spPr/>
      <dgm:t>
        <a:bodyPr/>
        <a:lstStyle/>
        <a:p>
          <a:r>
            <a:rPr lang="en-US" dirty="0"/>
            <a:t>Buildings over 220k sq. ft.</a:t>
          </a:r>
        </a:p>
      </dgm:t>
    </dgm:pt>
    <dgm:pt modelId="{4835D7A8-8524-448E-B395-D40BC9B84364}" type="parTrans" cxnId="{E9848A27-4B75-4811-A5A0-E31677BBA3DE}">
      <dgm:prSet/>
      <dgm:spPr/>
      <dgm:t>
        <a:bodyPr/>
        <a:lstStyle/>
        <a:p>
          <a:endParaRPr lang="en-US"/>
        </a:p>
      </dgm:t>
    </dgm:pt>
    <dgm:pt modelId="{A014F1FD-B2BF-47DD-AC23-CBEE1CB762B1}" type="sibTrans" cxnId="{E9848A27-4B75-4811-A5A0-E31677BBA3DE}">
      <dgm:prSet/>
      <dgm:spPr/>
      <dgm:t>
        <a:bodyPr/>
        <a:lstStyle/>
        <a:p>
          <a:endParaRPr lang="en-US"/>
        </a:p>
      </dgm:t>
    </dgm:pt>
    <dgm:pt modelId="{1A3E4DA0-FCA9-43E4-8286-DC0BDA062C94}">
      <dgm:prSet phldrT="[Text]"/>
      <dgm:spPr/>
      <dgm:t>
        <a:bodyPr/>
        <a:lstStyle/>
        <a:p>
          <a:r>
            <a:rPr lang="en-US" dirty="0"/>
            <a:t>June 2027</a:t>
          </a:r>
        </a:p>
      </dgm:t>
    </dgm:pt>
    <dgm:pt modelId="{90C79828-605C-4C45-8A36-75D8396E8DF4}" type="parTrans" cxnId="{8F51A965-970E-43E4-B952-B65FB82E224E}">
      <dgm:prSet/>
      <dgm:spPr/>
      <dgm:t>
        <a:bodyPr/>
        <a:lstStyle/>
        <a:p>
          <a:endParaRPr lang="en-US"/>
        </a:p>
      </dgm:t>
    </dgm:pt>
    <dgm:pt modelId="{A17A1F8C-A508-4E30-A2EF-B1AF8BB70E18}" type="sibTrans" cxnId="{8F51A965-970E-43E4-B952-B65FB82E224E}">
      <dgm:prSet/>
      <dgm:spPr/>
      <dgm:t>
        <a:bodyPr/>
        <a:lstStyle/>
        <a:p>
          <a:endParaRPr lang="en-US"/>
        </a:p>
      </dgm:t>
    </dgm:pt>
    <dgm:pt modelId="{99D4301F-126C-49EB-BF12-0C44ADE53FD4}">
      <dgm:prSet phldrT="[Text]"/>
      <dgm:spPr/>
      <dgm:t>
        <a:bodyPr/>
        <a:lstStyle/>
        <a:p>
          <a:r>
            <a:rPr lang="en-US" dirty="0"/>
            <a:t>Buildings over 90k sq. ft.</a:t>
          </a:r>
        </a:p>
      </dgm:t>
    </dgm:pt>
    <dgm:pt modelId="{E8416ABF-80F7-4743-AAFD-C003987FAA24}" type="parTrans" cxnId="{A4D899AC-3CAC-4276-AE2F-B55C009AA8C0}">
      <dgm:prSet/>
      <dgm:spPr/>
      <dgm:t>
        <a:bodyPr/>
        <a:lstStyle/>
        <a:p>
          <a:endParaRPr lang="en-US"/>
        </a:p>
      </dgm:t>
    </dgm:pt>
    <dgm:pt modelId="{F6484640-C754-495B-B432-54782E70FA4B}" type="sibTrans" cxnId="{A4D899AC-3CAC-4276-AE2F-B55C009AA8C0}">
      <dgm:prSet/>
      <dgm:spPr/>
      <dgm:t>
        <a:bodyPr/>
        <a:lstStyle/>
        <a:p>
          <a:endParaRPr lang="en-US"/>
        </a:p>
      </dgm:t>
    </dgm:pt>
    <dgm:pt modelId="{1C7283D3-D26B-481C-AC90-91CD01855BD8}">
      <dgm:prSet phldrT="[Text]"/>
      <dgm:spPr/>
      <dgm:t>
        <a:bodyPr/>
        <a:lstStyle/>
        <a:p>
          <a:r>
            <a:rPr lang="en-US" dirty="0"/>
            <a:t>July 2027</a:t>
          </a:r>
        </a:p>
      </dgm:t>
    </dgm:pt>
    <dgm:pt modelId="{C5A351EC-72C2-4345-BBA9-F92F123296BD}" type="parTrans" cxnId="{639F874C-860D-4FCD-8289-AABCFF71570D}">
      <dgm:prSet/>
      <dgm:spPr/>
      <dgm:t>
        <a:bodyPr/>
        <a:lstStyle/>
        <a:p>
          <a:endParaRPr lang="en-US"/>
        </a:p>
      </dgm:t>
    </dgm:pt>
    <dgm:pt modelId="{4F203EAD-7B73-484B-8F09-966454515377}" type="sibTrans" cxnId="{639F874C-860D-4FCD-8289-AABCFF71570D}">
      <dgm:prSet/>
      <dgm:spPr/>
      <dgm:t>
        <a:bodyPr/>
        <a:lstStyle/>
        <a:p>
          <a:endParaRPr lang="en-US"/>
        </a:p>
      </dgm:t>
    </dgm:pt>
    <dgm:pt modelId="{6AAE311C-7C04-4C5E-914B-0F29FB6B9FC3}">
      <dgm:prSet phldrT="[Text]"/>
      <dgm:spPr/>
      <dgm:t>
        <a:bodyPr/>
        <a:lstStyle/>
        <a:p>
          <a:r>
            <a:rPr lang="en-US" dirty="0"/>
            <a:t>Tier 2 benchmarking and planning completed </a:t>
          </a:r>
        </a:p>
      </dgm:t>
    </dgm:pt>
    <dgm:pt modelId="{7EA47E59-8153-43BF-BBBB-64549EECCD4D}" type="parTrans" cxnId="{A84443BA-F5B8-4BDC-AE8E-996A0AF7D7F5}">
      <dgm:prSet/>
      <dgm:spPr/>
      <dgm:t>
        <a:bodyPr/>
        <a:lstStyle/>
        <a:p>
          <a:endParaRPr lang="en-US"/>
        </a:p>
      </dgm:t>
    </dgm:pt>
    <dgm:pt modelId="{2BB99B16-5C47-4933-B650-D98117D75072}" type="sibTrans" cxnId="{A84443BA-F5B8-4BDC-AE8E-996A0AF7D7F5}">
      <dgm:prSet/>
      <dgm:spPr/>
      <dgm:t>
        <a:bodyPr/>
        <a:lstStyle/>
        <a:p>
          <a:endParaRPr lang="en-US"/>
        </a:p>
      </dgm:t>
    </dgm:pt>
    <dgm:pt modelId="{C5E7D21F-E323-4665-9392-AD89777057FD}">
      <dgm:prSet phldrT="[Text]"/>
      <dgm:spPr/>
      <dgm:t>
        <a:bodyPr/>
        <a:lstStyle/>
        <a:p>
          <a:r>
            <a:rPr lang="en-US" dirty="0"/>
            <a:t>Buildings over 50k sq. ft. </a:t>
          </a:r>
        </a:p>
      </dgm:t>
    </dgm:pt>
    <dgm:pt modelId="{EA4E51A0-900D-4308-98FD-BC5308592C18}" type="parTrans" cxnId="{25E97F04-764E-4BD8-8F98-06ADB6EDE60B}">
      <dgm:prSet/>
      <dgm:spPr/>
      <dgm:t>
        <a:bodyPr/>
        <a:lstStyle/>
        <a:p>
          <a:endParaRPr lang="en-US"/>
        </a:p>
      </dgm:t>
    </dgm:pt>
    <dgm:pt modelId="{9F004F22-07A7-4851-8D2C-3794B7E24A5B}" type="sibTrans" cxnId="{25E97F04-764E-4BD8-8F98-06ADB6EDE60B}">
      <dgm:prSet/>
      <dgm:spPr/>
      <dgm:t>
        <a:bodyPr/>
        <a:lstStyle/>
        <a:p>
          <a:endParaRPr lang="en-US"/>
        </a:p>
      </dgm:t>
    </dgm:pt>
    <dgm:pt modelId="{3D3BB62F-F035-497E-8C0A-2221053A7FF7}">
      <dgm:prSet phldrT="[Text]"/>
      <dgm:spPr/>
      <dgm:t>
        <a:bodyPr/>
        <a:lstStyle/>
        <a:p>
          <a:r>
            <a:rPr lang="en-US" dirty="0"/>
            <a:t>June 2028</a:t>
          </a:r>
        </a:p>
      </dgm:t>
    </dgm:pt>
    <dgm:pt modelId="{3BB63CC5-C9D0-4D50-B472-C92BAE33C55B}" type="parTrans" cxnId="{6B2FF1D2-7761-46FB-8604-A1F591499EF7}">
      <dgm:prSet/>
      <dgm:spPr/>
      <dgm:t>
        <a:bodyPr/>
        <a:lstStyle/>
        <a:p>
          <a:endParaRPr lang="en-US"/>
        </a:p>
      </dgm:t>
    </dgm:pt>
    <dgm:pt modelId="{318A0349-CCBA-4D6F-A801-0FA908B3C42C}" type="sibTrans" cxnId="{6B2FF1D2-7761-46FB-8604-A1F591499EF7}">
      <dgm:prSet/>
      <dgm:spPr/>
      <dgm:t>
        <a:bodyPr/>
        <a:lstStyle/>
        <a:p>
          <a:endParaRPr lang="en-US"/>
        </a:p>
      </dgm:t>
    </dgm:pt>
    <dgm:pt modelId="{CB7FD47B-6059-49C7-B061-E7DFFEDFF9F3}" type="pres">
      <dgm:prSet presAssocID="{5A34047A-4143-4ACD-B3A5-3E3F557C6A9F}" presName="Name0" presStyleCnt="0">
        <dgm:presLayoutVars>
          <dgm:dir/>
          <dgm:animLvl val="lvl"/>
          <dgm:resizeHandles val="exact"/>
        </dgm:presLayoutVars>
      </dgm:prSet>
      <dgm:spPr/>
    </dgm:pt>
    <dgm:pt modelId="{135AFA24-BFD4-4E15-A209-ED4D039FDC9C}" type="pres">
      <dgm:prSet presAssocID="{9D3810B5-CA4E-4125-9372-7645F056E9FB}" presName="linNode" presStyleCnt="0"/>
      <dgm:spPr/>
    </dgm:pt>
    <dgm:pt modelId="{AAC61CC8-6972-410F-9B7A-B51A7285584E}" type="pres">
      <dgm:prSet presAssocID="{9D3810B5-CA4E-4125-9372-7645F056E9FB}" presName="parentText" presStyleLbl="node1" presStyleIdx="0" presStyleCnt="4">
        <dgm:presLayoutVars>
          <dgm:chMax val="1"/>
          <dgm:bulletEnabled val="1"/>
        </dgm:presLayoutVars>
      </dgm:prSet>
      <dgm:spPr/>
    </dgm:pt>
    <dgm:pt modelId="{26007336-DE54-402D-9442-2ED1B267BE56}" type="pres">
      <dgm:prSet presAssocID="{9D3810B5-CA4E-4125-9372-7645F056E9FB}" presName="descendantText" presStyleLbl="alignAccFollowNode1" presStyleIdx="0" presStyleCnt="4">
        <dgm:presLayoutVars>
          <dgm:bulletEnabled val="1"/>
        </dgm:presLayoutVars>
      </dgm:prSet>
      <dgm:spPr/>
    </dgm:pt>
    <dgm:pt modelId="{997CF1DA-238F-44AC-A086-C61597145C42}" type="pres">
      <dgm:prSet presAssocID="{23EFF829-F5F6-4497-B986-99B35FC124CD}" presName="sp" presStyleCnt="0"/>
      <dgm:spPr/>
    </dgm:pt>
    <dgm:pt modelId="{2BEE8C98-3CFD-404D-B390-82B56A1E4DAE}" type="pres">
      <dgm:prSet presAssocID="{1A3E4DA0-FCA9-43E4-8286-DC0BDA062C94}" presName="linNode" presStyleCnt="0"/>
      <dgm:spPr/>
    </dgm:pt>
    <dgm:pt modelId="{71441D9B-D00C-4FFE-BE1B-32889B5B1BF7}" type="pres">
      <dgm:prSet presAssocID="{1A3E4DA0-FCA9-43E4-8286-DC0BDA062C94}" presName="parentText" presStyleLbl="node1" presStyleIdx="1" presStyleCnt="4">
        <dgm:presLayoutVars>
          <dgm:chMax val="1"/>
          <dgm:bulletEnabled val="1"/>
        </dgm:presLayoutVars>
      </dgm:prSet>
      <dgm:spPr/>
    </dgm:pt>
    <dgm:pt modelId="{E4A9030B-647A-4352-A912-5C1ED33EF2FA}" type="pres">
      <dgm:prSet presAssocID="{1A3E4DA0-FCA9-43E4-8286-DC0BDA062C94}" presName="descendantText" presStyleLbl="alignAccFollowNode1" presStyleIdx="1" presStyleCnt="4">
        <dgm:presLayoutVars>
          <dgm:bulletEnabled val="1"/>
        </dgm:presLayoutVars>
      </dgm:prSet>
      <dgm:spPr/>
    </dgm:pt>
    <dgm:pt modelId="{6CA27727-6CD5-4F90-A319-38AC1A4AD04F}" type="pres">
      <dgm:prSet presAssocID="{A17A1F8C-A508-4E30-A2EF-B1AF8BB70E18}" presName="sp" presStyleCnt="0"/>
      <dgm:spPr/>
    </dgm:pt>
    <dgm:pt modelId="{F83EABA3-DC58-435A-ABE6-C08789AE4D8E}" type="pres">
      <dgm:prSet presAssocID="{1C7283D3-D26B-481C-AC90-91CD01855BD8}" presName="linNode" presStyleCnt="0"/>
      <dgm:spPr/>
    </dgm:pt>
    <dgm:pt modelId="{8CC8BF09-A3E8-41AC-8628-49150A8F6673}" type="pres">
      <dgm:prSet presAssocID="{1C7283D3-D26B-481C-AC90-91CD01855BD8}" presName="parentText" presStyleLbl="node1" presStyleIdx="2" presStyleCnt="4">
        <dgm:presLayoutVars>
          <dgm:chMax val="1"/>
          <dgm:bulletEnabled val="1"/>
        </dgm:presLayoutVars>
      </dgm:prSet>
      <dgm:spPr/>
    </dgm:pt>
    <dgm:pt modelId="{58102A2A-3B74-4274-9EBB-74251D112036}" type="pres">
      <dgm:prSet presAssocID="{1C7283D3-D26B-481C-AC90-91CD01855BD8}" presName="descendantText" presStyleLbl="alignAccFollowNode1" presStyleIdx="2" presStyleCnt="4">
        <dgm:presLayoutVars>
          <dgm:bulletEnabled val="1"/>
        </dgm:presLayoutVars>
      </dgm:prSet>
      <dgm:spPr/>
    </dgm:pt>
    <dgm:pt modelId="{18C6028A-03E9-46C9-B55C-CF3B1DCF27C2}" type="pres">
      <dgm:prSet presAssocID="{4F203EAD-7B73-484B-8F09-966454515377}" presName="sp" presStyleCnt="0"/>
      <dgm:spPr/>
    </dgm:pt>
    <dgm:pt modelId="{AB76895A-BE66-4A44-A0EB-E645C6DFEEFF}" type="pres">
      <dgm:prSet presAssocID="{3D3BB62F-F035-497E-8C0A-2221053A7FF7}" presName="linNode" presStyleCnt="0"/>
      <dgm:spPr/>
    </dgm:pt>
    <dgm:pt modelId="{23B3C5BC-B3DD-4C84-BA47-1FC48B5189BD}" type="pres">
      <dgm:prSet presAssocID="{3D3BB62F-F035-497E-8C0A-2221053A7FF7}" presName="parentText" presStyleLbl="node1" presStyleIdx="3" presStyleCnt="4">
        <dgm:presLayoutVars>
          <dgm:chMax val="1"/>
          <dgm:bulletEnabled val="1"/>
        </dgm:presLayoutVars>
      </dgm:prSet>
      <dgm:spPr/>
    </dgm:pt>
    <dgm:pt modelId="{7EFA42C6-1CD8-48E6-B849-EA991A2E0027}" type="pres">
      <dgm:prSet presAssocID="{3D3BB62F-F035-497E-8C0A-2221053A7FF7}" presName="descendantText" presStyleLbl="alignAccFollowNode1" presStyleIdx="3" presStyleCnt="4">
        <dgm:presLayoutVars>
          <dgm:bulletEnabled val="1"/>
        </dgm:presLayoutVars>
      </dgm:prSet>
      <dgm:spPr/>
    </dgm:pt>
  </dgm:ptLst>
  <dgm:cxnLst>
    <dgm:cxn modelId="{25E97F04-764E-4BD8-8F98-06ADB6EDE60B}" srcId="{3D3BB62F-F035-497E-8C0A-2221053A7FF7}" destId="{C5E7D21F-E323-4665-9392-AD89777057FD}" srcOrd="0" destOrd="0" parTransId="{EA4E51A0-900D-4308-98FD-BC5308592C18}" sibTransId="{9F004F22-07A7-4851-8D2C-3794B7E24A5B}"/>
    <dgm:cxn modelId="{39CF5C18-800D-495F-90D2-A6B02BCF907B}" type="presOf" srcId="{6AAE311C-7C04-4C5E-914B-0F29FB6B9FC3}" destId="{58102A2A-3B74-4274-9EBB-74251D112036}" srcOrd="0" destOrd="0" presId="urn:microsoft.com/office/officeart/2005/8/layout/vList5"/>
    <dgm:cxn modelId="{E9848A27-4B75-4811-A5A0-E31677BBA3DE}" srcId="{9D3810B5-CA4E-4125-9372-7645F056E9FB}" destId="{F6BDDC58-F8AF-4856-912E-A111F6755508}" srcOrd="0" destOrd="0" parTransId="{4835D7A8-8524-448E-B395-D40BC9B84364}" sibTransId="{A014F1FD-B2BF-47DD-AC23-CBEE1CB762B1}"/>
    <dgm:cxn modelId="{ADC01E3D-3127-4152-A547-E9FF4FCF8308}" type="presOf" srcId="{F6BDDC58-F8AF-4856-912E-A111F6755508}" destId="{26007336-DE54-402D-9442-2ED1B267BE56}" srcOrd="0" destOrd="0" presId="urn:microsoft.com/office/officeart/2005/8/layout/vList5"/>
    <dgm:cxn modelId="{8F51A965-970E-43E4-B952-B65FB82E224E}" srcId="{5A34047A-4143-4ACD-B3A5-3E3F557C6A9F}" destId="{1A3E4DA0-FCA9-43E4-8286-DC0BDA062C94}" srcOrd="1" destOrd="0" parTransId="{90C79828-605C-4C45-8A36-75D8396E8DF4}" sibTransId="{A17A1F8C-A508-4E30-A2EF-B1AF8BB70E18}"/>
    <dgm:cxn modelId="{34A42346-834F-491B-BE7F-DC8C300B67D4}" srcId="{5A34047A-4143-4ACD-B3A5-3E3F557C6A9F}" destId="{9D3810B5-CA4E-4125-9372-7645F056E9FB}" srcOrd="0" destOrd="0" parTransId="{CDF8C56F-1B95-4ED2-B0FA-18A419A2340D}" sibTransId="{23EFF829-F5F6-4497-B986-99B35FC124CD}"/>
    <dgm:cxn modelId="{63DA206B-D9A7-4B2D-BAD5-AFCFE775FC22}" type="presOf" srcId="{9D3810B5-CA4E-4125-9372-7645F056E9FB}" destId="{AAC61CC8-6972-410F-9B7A-B51A7285584E}" srcOrd="0" destOrd="0" presId="urn:microsoft.com/office/officeart/2005/8/layout/vList5"/>
    <dgm:cxn modelId="{B711296C-C24C-4B80-B81D-581DA019E61E}" type="presOf" srcId="{5A34047A-4143-4ACD-B3A5-3E3F557C6A9F}" destId="{CB7FD47B-6059-49C7-B061-E7DFFEDFF9F3}" srcOrd="0" destOrd="0" presId="urn:microsoft.com/office/officeart/2005/8/layout/vList5"/>
    <dgm:cxn modelId="{639F874C-860D-4FCD-8289-AABCFF71570D}" srcId="{5A34047A-4143-4ACD-B3A5-3E3F557C6A9F}" destId="{1C7283D3-D26B-481C-AC90-91CD01855BD8}" srcOrd="2" destOrd="0" parTransId="{C5A351EC-72C2-4345-BBA9-F92F123296BD}" sibTransId="{4F203EAD-7B73-484B-8F09-966454515377}"/>
    <dgm:cxn modelId="{E16CAE83-E2C8-427C-BDB5-FC88499ACA5E}" type="presOf" srcId="{1A3E4DA0-FCA9-43E4-8286-DC0BDA062C94}" destId="{71441D9B-D00C-4FFE-BE1B-32889B5B1BF7}" srcOrd="0" destOrd="0" presId="urn:microsoft.com/office/officeart/2005/8/layout/vList5"/>
    <dgm:cxn modelId="{F5CFCC9A-9808-4B96-8D13-5212CD042EEC}" type="presOf" srcId="{C5E7D21F-E323-4665-9392-AD89777057FD}" destId="{7EFA42C6-1CD8-48E6-B849-EA991A2E0027}" srcOrd="0" destOrd="0" presId="urn:microsoft.com/office/officeart/2005/8/layout/vList5"/>
    <dgm:cxn modelId="{A4D899AC-3CAC-4276-AE2F-B55C009AA8C0}" srcId="{1A3E4DA0-FCA9-43E4-8286-DC0BDA062C94}" destId="{99D4301F-126C-49EB-BF12-0C44ADE53FD4}" srcOrd="0" destOrd="0" parTransId="{E8416ABF-80F7-4743-AAFD-C003987FAA24}" sibTransId="{F6484640-C754-495B-B432-54782E70FA4B}"/>
    <dgm:cxn modelId="{C9AD47B7-C4CB-42A6-9977-79472CFE0087}" type="presOf" srcId="{3D3BB62F-F035-497E-8C0A-2221053A7FF7}" destId="{23B3C5BC-B3DD-4C84-BA47-1FC48B5189BD}" srcOrd="0" destOrd="0" presId="urn:microsoft.com/office/officeart/2005/8/layout/vList5"/>
    <dgm:cxn modelId="{A84443BA-F5B8-4BDC-AE8E-996A0AF7D7F5}" srcId="{1C7283D3-D26B-481C-AC90-91CD01855BD8}" destId="{6AAE311C-7C04-4C5E-914B-0F29FB6B9FC3}" srcOrd="0" destOrd="0" parTransId="{7EA47E59-8153-43BF-BBBB-64549EECCD4D}" sibTransId="{2BB99B16-5C47-4933-B650-D98117D75072}"/>
    <dgm:cxn modelId="{0E63E9C3-F2D3-43E4-957F-AC4867D1F3CF}" type="presOf" srcId="{99D4301F-126C-49EB-BF12-0C44ADE53FD4}" destId="{E4A9030B-647A-4352-A912-5C1ED33EF2FA}" srcOrd="0" destOrd="0" presId="urn:microsoft.com/office/officeart/2005/8/layout/vList5"/>
    <dgm:cxn modelId="{6B2FF1D2-7761-46FB-8604-A1F591499EF7}" srcId="{5A34047A-4143-4ACD-B3A5-3E3F557C6A9F}" destId="{3D3BB62F-F035-497E-8C0A-2221053A7FF7}" srcOrd="3" destOrd="0" parTransId="{3BB63CC5-C9D0-4D50-B472-C92BAE33C55B}" sibTransId="{318A0349-CCBA-4D6F-A801-0FA908B3C42C}"/>
    <dgm:cxn modelId="{DCD02BE9-EA65-430F-BC8F-924B130BC750}" type="presOf" srcId="{1C7283D3-D26B-481C-AC90-91CD01855BD8}" destId="{8CC8BF09-A3E8-41AC-8628-49150A8F6673}" srcOrd="0" destOrd="0" presId="urn:microsoft.com/office/officeart/2005/8/layout/vList5"/>
    <dgm:cxn modelId="{B6F82BF0-40FC-41C3-AB18-7D47783406BD}" type="presParOf" srcId="{CB7FD47B-6059-49C7-B061-E7DFFEDFF9F3}" destId="{135AFA24-BFD4-4E15-A209-ED4D039FDC9C}" srcOrd="0" destOrd="0" presId="urn:microsoft.com/office/officeart/2005/8/layout/vList5"/>
    <dgm:cxn modelId="{B0F6C2F1-91FF-4AC3-8965-7DAD235EF5A0}" type="presParOf" srcId="{135AFA24-BFD4-4E15-A209-ED4D039FDC9C}" destId="{AAC61CC8-6972-410F-9B7A-B51A7285584E}" srcOrd="0" destOrd="0" presId="urn:microsoft.com/office/officeart/2005/8/layout/vList5"/>
    <dgm:cxn modelId="{102A1CD8-CA39-432E-940B-A5E6DC80282D}" type="presParOf" srcId="{135AFA24-BFD4-4E15-A209-ED4D039FDC9C}" destId="{26007336-DE54-402D-9442-2ED1B267BE56}" srcOrd="1" destOrd="0" presId="urn:microsoft.com/office/officeart/2005/8/layout/vList5"/>
    <dgm:cxn modelId="{D974E8A4-57DD-4E95-9BC8-69E33F3573AF}" type="presParOf" srcId="{CB7FD47B-6059-49C7-B061-E7DFFEDFF9F3}" destId="{997CF1DA-238F-44AC-A086-C61597145C42}" srcOrd="1" destOrd="0" presId="urn:microsoft.com/office/officeart/2005/8/layout/vList5"/>
    <dgm:cxn modelId="{5A7A8662-05A2-4672-85BE-E57E15580E6C}" type="presParOf" srcId="{CB7FD47B-6059-49C7-B061-E7DFFEDFF9F3}" destId="{2BEE8C98-3CFD-404D-B390-82B56A1E4DAE}" srcOrd="2" destOrd="0" presId="urn:microsoft.com/office/officeart/2005/8/layout/vList5"/>
    <dgm:cxn modelId="{4426738C-76F7-4311-9C30-8BE4F5CC3AE3}" type="presParOf" srcId="{2BEE8C98-3CFD-404D-B390-82B56A1E4DAE}" destId="{71441D9B-D00C-4FFE-BE1B-32889B5B1BF7}" srcOrd="0" destOrd="0" presId="urn:microsoft.com/office/officeart/2005/8/layout/vList5"/>
    <dgm:cxn modelId="{76751601-2400-4E84-8879-0F27E3A1567E}" type="presParOf" srcId="{2BEE8C98-3CFD-404D-B390-82B56A1E4DAE}" destId="{E4A9030B-647A-4352-A912-5C1ED33EF2FA}" srcOrd="1" destOrd="0" presId="urn:microsoft.com/office/officeart/2005/8/layout/vList5"/>
    <dgm:cxn modelId="{841814BA-E702-4E1C-9EF8-6D8A7D33CE1C}" type="presParOf" srcId="{CB7FD47B-6059-49C7-B061-E7DFFEDFF9F3}" destId="{6CA27727-6CD5-4F90-A319-38AC1A4AD04F}" srcOrd="3" destOrd="0" presId="urn:microsoft.com/office/officeart/2005/8/layout/vList5"/>
    <dgm:cxn modelId="{0EC4A6F2-81D3-426E-8CD9-EFCBED87B896}" type="presParOf" srcId="{CB7FD47B-6059-49C7-B061-E7DFFEDFF9F3}" destId="{F83EABA3-DC58-435A-ABE6-C08789AE4D8E}" srcOrd="4" destOrd="0" presId="urn:microsoft.com/office/officeart/2005/8/layout/vList5"/>
    <dgm:cxn modelId="{1E8226F2-F061-421E-80C4-57B4A97C54BB}" type="presParOf" srcId="{F83EABA3-DC58-435A-ABE6-C08789AE4D8E}" destId="{8CC8BF09-A3E8-41AC-8628-49150A8F6673}" srcOrd="0" destOrd="0" presId="urn:microsoft.com/office/officeart/2005/8/layout/vList5"/>
    <dgm:cxn modelId="{4C6088E5-2B5D-4352-89D5-D80F7F048243}" type="presParOf" srcId="{F83EABA3-DC58-435A-ABE6-C08789AE4D8E}" destId="{58102A2A-3B74-4274-9EBB-74251D112036}" srcOrd="1" destOrd="0" presId="urn:microsoft.com/office/officeart/2005/8/layout/vList5"/>
    <dgm:cxn modelId="{BEE44189-789E-4636-8B82-795430CA1DAA}" type="presParOf" srcId="{CB7FD47B-6059-49C7-B061-E7DFFEDFF9F3}" destId="{18C6028A-03E9-46C9-B55C-CF3B1DCF27C2}" srcOrd="5" destOrd="0" presId="urn:microsoft.com/office/officeart/2005/8/layout/vList5"/>
    <dgm:cxn modelId="{156BF8ED-6C04-4CF9-A9BD-EFAC44D810F9}" type="presParOf" srcId="{CB7FD47B-6059-49C7-B061-E7DFFEDFF9F3}" destId="{AB76895A-BE66-4A44-A0EB-E645C6DFEEFF}" srcOrd="6" destOrd="0" presId="urn:microsoft.com/office/officeart/2005/8/layout/vList5"/>
    <dgm:cxn modelId="{B24B4EAC-B0C0-47E2-80EF-D6F6FCF11A6C}" type="presParOf" srcId="{AB76895A-BE66-4A44-A0EB-E645C6DFEEFF}" destId="{23B3C5BC-B3DD-4C84-BA47-1FC48B5189BD}" srcOrd="0" destOrd="0" presId="urn:microsoft.com/office/officeart/2005/8/layout/vList5"/>
    <dgm:cxn modelId="{04484F08-FFB4-441E-A51A-0BCAC466D016}" type="presParOf" srcId="{AB76895A-BE66-4A44-A0EB-E645C6DFEEFF}" destId="{7EFA42C6-1CD8-48E6-B849-EA991A2E00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48834-3946-4DAA-AF10-964C5118B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EAE2E9-F316-4C94-B996-2B714B1CCCC8}">
      <dgm:prSet phldrT="[Text]"/>
      <dgm:spPr/>
      <dgm:t>
        <a:bodyPr/>
        <a:lstStyle/>
        <a:p>
          <a:r>
            <a:rPr lang="en-US" dirty="0"/>
            <a:t>Data needed for each covered building</a:t>
          </a:r>
        </a:p>
      </dgm:t>
    </dgm:pt>
    <dgm:pt modelId="{0E8D93E3-A952-4F75-8085-6828C3A812EA}" type="parTrans" cxnId="{844EB52D-69A2-4CAD-A940-EAC4B204D7C8}">
      <dgm:prSet/>
      <dgm:spPr/>
      <dgm:t>
        <a:bodyPr/>
        <a:lstStyle/>
        <a:p>
          <a:endParaRPr lang="en-US"/>
        </a:p>
      </dgm:t>
    </dgm:pt>
    <dgm:pt modelId="{C9593ECE-D18C-454D-9357-3DABC0772255}" type="sibTrans" cxnId="{844EB52D-69A2-4CAD-A940-EAC4B204D7C8}">
      <dgm:prSet/>
      <dgm:spPr/>
      <dgm:t>
        <a:bodyPr/>
        <a:lstStyle/>
        <a:p>
          <a:endParaRPr lang="en-US"/>
        </a:p>
      </dgm:t>
    </dgm:pt>
    <dgm:pt modelId="{20B26E4F-1B6F-4D48-87F5-41CAAEC037E0}">
      <dgm:prSet phldrT="[Text]"/>
      <dgm:spPr/>
      <dgm:t>
        <a:bodyPr/>
        <a:lstStyle/>
        <a:p>
          <a:r>
            <a:rPr lang="en-US" dirty="0"/>
            <a:t>Address</a:t>
          </a:r>
        </a:p>
      </dgm:t>
    </dgm:pt>
    <dgm:pt modelId="{65B2F666-E3BC-40D9-988F-FC9CF65C9C22}" type="parTrans" cxnId="{895859F7-998C-41C7-87F0-A0BE18D515F9}">
      <dgm:prSet/>
      <dgm:spPr/>
      <dgm:t>
        <a:bodyPr/>
        <a:lstStyle/>
        <a:p>
          <a:endParaRPr lang="en-US"/>
        </a:p>
      </dgm:t>
    </dgm:pt>
    <dgm:pt modelId="{AE1AC611-9142-4AE2-85D5-D9CEB608A328}" type="sibTrans" cxnId="{895859F7-998C-41C7-87F0-A0BE18D515F9}">
      <dgm:prSet/>
      <dgm:spPr/>
      <dgm:t>
        <a:bodyPr/>
        <a:lstStyle/>
        <a:p>
          <a:endParaRPr lang="en-US"/>
        </a:p>
      </dgm:t>
    </dgm:pt>
    <dgm:pt modelId="{3114101E-5B96-4F4C-A89D-597074C92B84}">
      <dgm:prSet phldrT="[Text]"/>
      <dgm:spPr/>
      <dgm:t>
        <a:bodyPr/>
        <a:lstStyle/>
        <a:p>
          <a:r>
            <a:rPr lang="en-US" dirty="0"/>
            <a:t>Parcel Number</a:t>
          </a:r>
        </a:p>
      </dgm:t>
    </dgm:pt>
    <dgm:pt modelId="{B25C9623-A83A-4DC5-87CC-29F41A357518}" type="parTrans" cxnId="{4D3E32D4-6C29-4310-BE20-D4F6C9A9E32B}">
      <dgm:prSet/>
      <dgm:spPr/>
      <dgm:t>
        <a:bodyPr/>
        <a:lstStyle/>
        <a:p>
          <a:endParaRPr lang="en-US"/>
        </a:p>
      </dgm:t>
    </dgm:pt>
    <dgm:pt modelId="{4F1B0E35-3FBB-404B-86E8-01233C7AC52A}" type="sibTrans" cxnId="{4D3E32D4-6C29-4310-BE20-D4F6C9A9E32B}">
      <dgm:prSet/>
      <dgm:spPr/>
      <dgm:t>
        <a:bodyPr/>
        <a:lstStyle/>
        <a:p>
          <a:endParaRPr lang="en-US"/>
        </a:p>
      </dgm:t>
    </dgm:pt>
    <dgm:pt modelId="{AE7AB3B9-9EA0-4C40-ABBE-D27D8CC43460}">
      <dgm:prSet phldrT="[Text]"/>
      <dgm:spPr/>
      <dgm:t>
        <a:bodyPr/>
        <a:lstStyle/>
        <a:p>
          <a:r>
            <a:rPr lang="en-US" dirty="0"/>
            <a:t>General Description</a:t>
          </a:r>
        </a:p>
      </dgm:t>
    </dgm:pt>
    <dgm:pt modelId="{4F74542C-F83D-4194-9D66-331C24B9B95D}" type="parTrans" cxnId="{109E2AA1-C48D-4C70-9A3C-4A05794A39C4}">
      <dgm:prSet/>
      <dgm:spPr/>
      <dgm:t>
        <a:bodyPr/>
        <a:lstStyle/>
        <a:p>
          <a:endParaRPr lang="en-US"/>
        </a:p>
      </dgm:t>
    </dgm:pt>
    <dgm:pt modelId="{45FF5DD0-E1E0-4F43-9F02-9FBFEF46E3F6}" type="sibTrans" cxnId="{109E2AA1-C48D-4C70-9A3C-4A05794A39C4}">
      <dgm:prSet/>
      <dgm:spPr/>
      <dgm:t>
        <a:bodyPr/>
        <a:lstStyle/>
        <a:p>
          <a:endParaRPr lang="en-US"/>
        </a:p>
      </dgm:t>
    </dgm:pt>
    <dgm:pt modelId="{3E18B33C-05F0-4AEC-8129-33CA7E8A8865}">
      <dgm:prSet phldrT="[Text]"/>
      <dgm:spPr/>
      <dgm:t>
        <a:bodyPr/>
        <a:lstStyle/>
        <a:p>
          <a:r>
            <a:rPr lang="en-US" dirty="0"/>
            <a:t>Use</a:t>
          </a:r>
        </a:p>
      </dgm:t>
    </dgm:pt>
    <dgm:pt modelId="{292A06E6-C2CC-41CE-909E-FAA06C9DF0A2}" type="parTrans" cxnId="{8D63DF7C-A076-492C-BF2C-86AEF2E91D86}">
      <dgm:prSet/>
      <dgm:spPr/>
      <dgm:t>
        <a:bodyPr/>
        <a:lstStyle/>
        <a:p>
          <a:endParaRPr lang="en-US"/>
        </a:p>
      </dgm:t>
    </dgm:pt>
    <dgm:pt modelId="{6AC28084-0395-406A-9586-F835BA28DC3A}" type="sibTrans" cxnId="{8D63DF7C-A076-492C-BF2C-86AEF2E91D86}">
      <dgm:prSet/>
      <dgm:spPr/>
      <dgm:t>
        <a:bodyPr/>
        <a:lstStyle/>
        <a:p>
          <a:endParaRPr lang="en-US"/>
        </a:p>
      </dgm:t>
    </dgm:pt>
    <dgm:pt modelId="{C02BC169-AE31-4E2A-BBF4-B47EE49D62AD}">
      <dgm:prSet phldrT="[Text]"/>
      <dgm:spPr/>
      <dgm:t>
        <a:bodyPr/>
        <a:lstStyle/>
        <a:p>
          <a:r>
            <a:rPr lang="en-US" dirty="0"/>
            <a:t>Square footage</a:t>
          </a:r>
        </a:p>
      </dgm:t>
    </dgm:pt>
    <dgm:pt modelId="{31FFFAB7-BCE5-456F-AD7B-45F8A2B47600}" type="parTrans" cxnId="{96157C40-A8B7-418D-A7EF-2EEA4C9D6B8A}">
      <dgm:prSet/>
      <dgm:spPr/>
      <dgm:t>
        <a:bodyPr/>
        <a:lstStyle/>
        <a:p>
          <a:endParaRPr lang="en-US"/>
        </a:p>
      </dgm:t>
    </dgm:pt>
    <dgm:pt modelId="{595BA299-BE6C-4C6E-B249-2A1F46B4FF3F}" type="sibTrans" cxnId="{96157C40-A8B7-418D-A7EF-2EEA4C9D6B8A}">
      <dgm:prSet/>
      <dgm:spPr/>
      <dgm:t>
        <a:bodyPr/>
        <a:lstStyle/>
        <a:p>
          <a:endParaRPr lang="en-US"/>
        </a:p>
      </dgm:t>
    </dgm:pt>
    <dgm:pt modelId="{92FD49ED-6168-49FB-B211-9116CA590022}">
      <dgm:prSet phldrT="[Text]"/>
      <dgm:spPr/>
      <dgm:t>
        <a:bodyPr/>
        <a:lstStyle/>
        <a:p>
          <a:r>
            <a:rPr lang="en-US" dirty="0"/>
            <a:t>Building age</a:t>
          </a:r>
        </a:p>
      </dgm:t>
    </dgm:pt>
    <dgm:pt modelId="{D034E26F-702A-4CB4-B52C-42793644DBC6}" type="parTrans" cxnId="{EBBCEE68-666C-4F12-BCE9-204E357DD0A5}">
      <dgm:prSet/>
      <dgm:spPr/>
      <dgm:t>
        <a:bodyPr/>
        <a:lstStyle/>
        <a:p>
          <a:endParaRPr lang="en-US"/>
        </a:p>
      </dgm:t>
    </dgm:pt>
    <dgm:pt modelId="{3FFC4CE5-3041-4C16-B32D-B345FE4C4190}" type="sibTrans" cxnId="{EBBCEE68-666C-4F12-BCE9-204E357DD0A5}">
      <dgm:prSet/>
      <dgm:spPr/>
      <dgm:t>
        <a:bodyPr/>
        <a:lstStyle/>
        <a:p>
          <a:endParaRPr lang="en-US"/>
        </a:p>
      </dgm:t>
    </dgm:pt>
    <dgm:pt modelId="{584E7C44-C8FD-4D5A-BFEE-41EE351E1849}">
      <dgm:prSet phldrT="[Text]"/>
      <dgm:spPr/>
      <dgm:t>
        <a:bodyPr/>
        <a:lstStyle/>
        <a:p>
          <a:r>
            <a:rPr lang="en-US" dirty="0"/>
            <a:t>Date of last renovation</a:t>
          </a:r>
        </a:p>
      </dgm:t>
    </dgm:pt>
    <dgm:pt modelId="{7CD38C6A-A1F2-4DB7-B0C8-E046DFCB188B}" type="parTrans" cxnId="{BAB1313C-07F8-4005-97B8-816E929D15EA}">
      <dgm:prSet/>
      <dgm:spPr/>
      <dgm:t>
        <a:bodyPr/>
        <a:lstStyle/>
        <a:p>
          <a:endParaRPr lang="en-US"/>
        </a:p>
      </dgm:t>
    </dgm:pt>
    <dgm:pt modelId="{FE402870-FBB7-48D6-A281-51AAE33CE7EE}" type="sibTrans" cxnId="{BAB1313C-07F8-4005-97B8-816E929D15EA}">
      <dgm:prSet/>
      <dgm:spPr/>
      <dgm:t>
        <a:bodyPr/>
        <a:lstStyle/>
        <a:p>
          <a:endParaRPr lang="en-US"/>
        </a:p>
      </dgm:t>
    </dgm:pt>
    <dgm:pt modelId="{E4736A4A-DE09-42AC-BC2D-1AF02835B1D9}">
      <dgm:prSet phldrT="[Text]"/>
      <dgm:spPr/>
      <dgm:t>
        <a:bodyPr/>
        <a:lstStyle/>
        <a:p>
          <a:r>
            <a:rPr lang="en-US" dirty="0"/>
            <a:t>Date of last energy audit (if applicable)</a:t>
          </a:r>
        </a:p>
      </dgm:t>
    </dgm:pt>
    <dgm:pt modelId="{FDD15E18-488B-4343-9385-162B14BA1F3C}" type="parTrans" cxnId="{FFD7702D-931F-41F3-A78D-27EAA4B11670}">
      <dgm:prSet/>
      <dgm:spPr/>
      <dgm:t>
        <a:bodyPr/>
        <a:lstStyle/>
        <a:p>
          <a:endParaRPr lang="en-US"/>
        </a:p>
      </dgm:t>
    </dgm:pt>
    <dgm:pt modelId="{30CBF30A-FBE0-4A5B-8C31-8136323C8292}" type="sibTrans" cxnId="{FFD7702D-931F-41F3-A78D-27EAA4B11670}">
      <dgm:prSet/>
      <dgm:spPr/>
      <dgm:t>
        <a:bodyPr/>
        <a:lstStyle/>
        <a:p>
          <a:endParaRPr lang="en-US"/>
        </a:p>
      </dgm:t>
    </dgm:pt>
    <dgm:pt modelId="{510399AD-5C5D-40D3-BEC4-B5A388DDF9B4}">
      <dgm:prSet phldrT="[Text]"/>
      <dgm:spPr/>
      <dgm:t>
        <a:bodyPr/>
        <a:lstStyle/>
        <a:p>
          <a:r>
            <a:rPr lang="en-US" dirty="0"/>
            <a:t>Exemption Status</a:t>
          </a:r>
        </a:p>
      </dgm:t>
    </dgm:pt>
    <dgm:pt modelId="{84DDC3E0-5393-43A4-9ED6-D8749015D74A}" type="parTrans" cxnId="{3BF37C83-3590-452D-A9D2-41EDDA7FE25A}">
      <dgm:prSet/>
      <dgm:spPr/>
      <dgm:t>
        <a:bodyPr/>
        <a:lstStyle/>
        <a:p>
          <a:endParaRPr lang="en-US"/>
        </a:p>
      </dgm:t>
    </dgm:pt>
    <dgm:pt modelId="{EBC555D7-8BE5-4347-9036-791B2D0CCDB0}" type="sibTrans" cxnId="{3BF37C83-3590-452D-A9D2-41EDDA7FE25A}">
      <dgm:prSet/>
      <dgm:spPr/>
      <dgm:t>
        <a:bodyPr/>
        <a:lstStyle/>
        <a:p>
          <a:endParaRPr lang="en-US"/>
        </a:p>
      </dgm:t>
    </dgm:pt>
    <dgm:pt modelId="{81391B51-AF5F-4EE9-95DD-48B8B1A38B47}" type="pres">
      <dgm:prSet presAssocID="{3BA48834-3946-4DAA-AF10-964C5118BF20}" presName="vert0" presStyleCnt="0">
        <dgm:presLayoutVars>
          <dgm:dir/>
          <dgm:animOne val="branch"/>
          <dgm:animLvl val="lvl"/>
        </dgm:presLayoutVars>
      </dgm:prSet>
      <dgm:spPr/>
    </dgm:pt>
    <dgm:pt modelId="{467ED581-EC5F-4AD4-B09A-0038499D50B6}" type="pres">
      <dgm:prSet presAssocID="{ABEAE2E9-F316-4C94-B996-2B714B1CCCC8}" presName="thickLine" presStyleLbl="alignNode1" presStyleIdx="0" presStyleCnt="1"/>
      <dgm:spPr/>
    </dgm:pt>
    <dgm:pt modelId="{837827A7-EEAC-47C9-8007-E8ACCA42CFFB}" type="pres">
      <dgm:prSet presAssocID="{ABEAE2E9-F316-4C94-B996-2B714B1CCCC8}" presName="horz1" presStyleCnt="0"/>
      <dgm:spPr/>
    </dgm:pt>
    <dgm:pt modelId="{91F5D719-26CB-464E-AF7E-87CF14786643}" type="pres">
      <dgm:prSet presAssocID="{ABEAE2E9-F316-4C94-B996-2B714B1CCCC8}" presName="tx1" presStyleLbl="revTx" presStyleIdx="0" presStyleCnt="10"/>
      <dgm:spPr/>
    </dgm:pt>
    <dgm:pt modelId="{A39F22C7-69D8-490B-9139-D5A17742DC9E}" type="pres">
      <dgm:prSet presAssocID="{ABEAE2E9-F316-4C94-B996-2B714B1CCCC8}" presName="vert1" presStyleCnt="0"/>
      <dgm:spPr/>
    </dgm:pt>
    <dgm:pt modelId="{27E1212A-69D3-46D5-8002-605B84B7AC44}" type="pres">
      <dgm:prSet presAssocID="{20B26E4F-1B6F-4D48-87F5-41CAAEC037E0}" presName="vertSpace2a" presStyleCnt="0"/>
      <dgm:spPr/>
    </dgm:pt>
    <dgm:pt modelId="{6AC2506C-4BE9-4E9D-93AD-CCF77039D3C7}" type="pres">
      <dgm:prSet presAssocID="{20B26E4F-1B6F-4D48-87F5-41CAAEC037E0}" presName="horz2" presStyleCnt="0"/>
      <dgm:spPr/>
    </dgm:pt>
    <dgm:pt modelId="{E3475D92-ADEE-4BA7-BC5A-F8F04CFE6B9A}" type="pres">
      <dgm:prSet presAssocID="{20B26E4F-1B6F-4D48-87F5-41CAAEC037E0}" presName="horzSpace2" presStyleCnt="0"/>
      <dgm:spPr/>
    </dgm:pt>
    <dgm:pt modelId="{CFD1E6C7-026F-4FB5-AA94-21278DEF2A59}" type="pres">
      <dgm:prSet presAssocID="{20B26E4F-1B6F-4D48-87F5-41CAAEC037E0}" presName="tx2" presStyleLbl="revTx" presStyleIdx="1" presStyleCnt="10"/>
      <dgm:spPr/>
    </dgm:pt>
    <dgm:pt modelId="{9ACA9FD1-B142-4A2E-925E-A41D0148276A}" type="pres">
      <dgm:prSet presAssocID="{20B26E4F-1B6F-4D48-87F5-41CAAEC037E0}" presName="vert2" presStyleCnt="0"/>
      <dgm:spPr/>
    </dgm:pt>
    <dgm:pt modelId="{39239302-88C6-4F9A-8078-BE19235DAD99}" type="pres">
      <dgm:prSet presAssocID="{20B26E4F-1B6F-4D48-87F5-41CAAEC037E0}" presName="thinLine2b" presStyleLbl="callout" presStyleIdx="0" presStyleCnt="9"/>
      <dgm:spPr/>
    </dgm:pt>
    <dgm:pt modelId="{C900E152-4E83-4248-9F58-2258D5A7E2A8}" type="pres">
      <dgm:prSet presAssocID="{20B26E4F-1B6F-4D48-87F5-41CAAEC037E0}" presName="vertSpace2b" presStyleCnt="0"/>
      <dgm:spPr/>
    </dgm:pt>
    <dgm:pt modelId="{25DAFA84-4546-459C-B8D0-75E30F65491C}" type="pres">
      <dgm:prSet presAssocID="{3114101E-5B96-4F4C-A89D-597074C92B84}" presName="horz2" presStyleCnt="0"/>
      <dgm:spPr/>
    </dgm:pt>
    <dgm:pt modelId="{ACE1585B-5E16-4EC4-8152-A61FE026D944}" type="pres">
      <dgm:prSet presAssocID="{3114101E-5B96-4F4C-A89D-597074C92B84}" presName="horzSpace2" presStyleCnt="0"/>
      <dgm:spPr/>
    </dgm:pt>
    <dgm:pt modelId="{8F86F605-BC57-4B3F-902B-A90EB432A429}" type="pres">
      <dgm:prSet presAssocID="{3114101E-5B96-4F4C-A89D-597074C92B84}" presName="tx2" presStyleLbl="revTx" presStyleIdx="2" presStyleCnt="10"/>
      <dgm:spPr/>
    </dgm:pt>
    <dgm:pt modelId="{A4C7D917-B9EB-4869-B3B7-03B142195032}" type="pres">
      <dgm:prSet presAssocID="{3114101E-5B96-4F4C-A89D-597074C92B84}" presName="vert2" presStyleCnt="0"/>
      <dgm:spPr/>
    </dgm:pt>
    <dgm:pt modelId="{CAF9DC4D-038E-434A-9636-0DAEBB8497F5}" type="pres">
      <dgm:prSet presAssocID="{3114101E-5B96-4F4C-A89D-597074C92B84}" presName="thinLine2b" presStyleLbl="callout" presStyleIdx="1" presStyleCnt="9"/>
      <dgm:spPr/>
    </dgm:pt>
    <dgm:pt modelId="{67FE3CB6-A323-42B3-84B8-9D7B0A92BA17}" type="pres">
      <dgm:prSet presAssocID="{3114101E-5B96-4F4C-A89D-597074C92B84}" presName="vertSpace2b" presStyleCnt="0"/>
      <dgm:spPr/>
    </dgm:pt>
    <dgm:pt modelId="{79C5BD16-9FD1-4578-8111-A2B3F8409714}" type="pres">
      <dgm:prSet presAssocID="{AE7AB3B9-9EA0-4C40-ABBE-D27D8CC43460}" presName="horz2" presStyleCnt="0"/>
      <dgm:spPr/>
    </dgm:pt>
    <dgm:pt modelId="{395E018E-CA64-4009-A562-D700CD29053D}" type="pres">
      <dgm:prSet presAssocID="{AE7AB3B9-9EA0-4C40-ABBE-D27D8CC43460}" presName="horzSpace2" presStyleCnt="0"/>
      <dgm:spPr/>
    </dgm:pt>
    <dgm:pt modelId="{1AA3FA3E-345E-4D98-98E5-9EE3D5E55E32}" type="pres">
      <dgm:prSet presAssocID="{AE7AB3B9-9EA0-4C40-ABBE-D27D8CC43460}" presName="tx2" presStyleLbl="revTx" presStyleIdx="3" presStyleCnt="10"/>
      <dgm:spPr/>
    </dgm:pt>
    <dgm:pt modelId="{5DAA96E5-A1B9-4D75-909F-1E404F7EF65B}" type="pres">
      <dgm:prSet presAssocID="{AE7AB3B9-9EA0-4C40-ABBE-D27D8CC43460}" presName="vert2" presStyleCnt="0"/>
      <dgm:spPr/>
    </dgm:pt>
    <dgm:pt modelId="{98FCB2C6-8853-460B-B25C-F0A0965A02AD}" type="pres">
      <dgm:prSet presAssocID="{AE7AB3B9-9EA0-4C40-ABBE-D27D8CC43460}" presName="thinLine2b" presStyleLbl="callout" presStyleIdx="2" presStyleCnt="9"/>
      <dgm:spPr/>
    </dgm:pt>
    <dgm:pt modelId="{2AE94405-D95D-47AC-A8DA-E71E8D226AF9}" type="pres">
      <dgm:prSet presAssocID="{AE7AB3B9-9EA0-4C40-ABBE-D27D8CC43460}" presName="vertSpace2b" presStyleCnt="0"/>
      <dgm:spPr/>
    </dgm:pt>
    <dgm:pt modelId="{19BA1AE2-80FE-43B8-B0E1-435FA3140F18}" type="pres">
      <dgm:prSet presAssocID="{3E18B33C-05F0-4AEC-8129-33CA7E8A8865}" presName="horz2" presStyleCnt="0"/>
      <dgm:spPr/>
    </dgm:pt>
    <dgm:pt modelId="{B4084759-66ED-4E8A-8119-021084382566}" type="pres">
      <dgm:prSet presAssocID="{3E18B33C-05F0-4AEC-8129-33CA7E8A8865}" presName="horzSpace2" presStyleCnt="0"/>
      <dgm:spPr/>
    </dgm:pt>
    <dgm:pt modelId="{7777952F-00A1-4B9D-A066-9CDDFC44EBDF}" type="pres">
      <dgm:prSet presAssocID="{3E18B33C-05F0-4AEC-8129-33CA7E8A8865}" presName="tx2" presStyleLbl="revTx" presStyleIdx="4" presStyleCnt="10"/>
      <dgm:spPr/>
    </dgm:pt>
    <dgm:pt modelId="{94056A15-FB94-4015-865C-4B52C074BB3C}" type="pres">
      <dgm:prSet presAssocID="{3E18B33C-05F0-4AEC-8129-33CA7E8A8865}" presName="vert2" presStyleCnt="0"/>
      <dgm:spPr/>
    </dgm:pt>
    <dgm:pt modelId="{ACC8231A-452B-4F6F-96F5-0E1A85F23B60}" type="pres">
      <dgm:prSet presAssocID="{3E18B33C-05F0-4AEC-8129-33CA7E8A8865}" presName="thinLine2b" presStyleLbl="callout" presStyleIdx="3" presStyleCnt="9"/>
      <dgm:spPr/>
    </dgm:pt>
    <dgm:pt modelId="{E0C72795-C5B2-41B9-8FA4-A8B175C8AAA3}" type="pres">
      <dgm:prSet presAssocID="{3E18B33C-05F0-4AEC-8129-33CA7E8A8865}" presName="vertSpace2b" presStyleCnt="0"/>
      <dgm:spPr/>
    </dgm:pt>
    <dgm:pt modelId="{E9343419-FAA2-4E8D-853C-E158EE56E485}" type="pres">
      <dgm:prSet presAssocID="{C02BC169-AE31-4E2A-BBF4-B47EE49D62AD}" presName="horz2" presStyleCnt="0"/>
      <dgm:spPr/>
    </dgm:pt>
    <dgm:pt modelId="{18316527-F167-4541-98EF-CE0F24EF6494}" type="pres">
      <dgm:prSet presAssocID="{C02BC169-AE31-4E2A-BBF4-B47EE49D62AD}" presName="horzSpace2" presStyleCnt="0"/>
      <dgm:spPr/>
    </dgm:pt>
    <dgm:pt modelId="{33881189-43B8-411C-8696-72643D62EF38}" type="pres">
      <dgm:prSet presAssocID="{C02BC169-AE31-4E2A-BBF4-B47EE49D62AD}" presName="tx2" presStyleLbl="revTx" presStyleIdx="5" presStyleCnt="10"/>
      <dgm:spPr/>
    </dgm:pt>
    <dgm:pt modelId="{F52BC699-4299-4D8C-98AC-6B83E8E4E50B}" type="pres">
      <dgm:prSet presAssocID="{C02BC169-AE31-4E2A-BBF4-B47EE49D62AD}" presName="vert2" presStyleCnt="0"/>
      <dgm:spPr/>
    </dgm:pt>
    <dgm:pt modelId="{9C074D0E-E2F6-4B88-A817-46139E5789AA}" type="pres">
      <dgm:prSet presAssocID="{C02BC169-AE31-4E2A-BBF4-B47EE49D62AD}" presName="thinLine2b" presStyleLbl="callout" presStyleIdx="4" presStyleCnt="9"/>
      <dgm:spPr/>
    </dgm:pt>
    <dgm:pt modelId="{D56506F9-540A-4DF4-A179-3414ECD5C822}" type="pres">
      <dgm:prSet presAssocID="{C02BC169-AE31-4E2A-BBF4-B47EE49D62AD}" presName="vertSpace2b" presStyleCnt="0"/>
      <dgm:spPr/>
    </dgm:pt>
    <dgm:pt modelId="{17C3D82B-5EEB-4EB0-B220-5484F8BB42DE}" type="pres">
      <dgm:prSet presAssocID="{92FD49ED-6168-49FB-B211-9116CA590022}" presName="horz2" presStyleCnt="0"/>
      <dgm:spPr/>
    </dgm:pt>
    <dgm:pt modelId="{26FD119B-2036-4336-96F5-6324371AB678}" type="pres">
      <dgm:prSet presAssocID="{92FD49ED-6168-49FB-B211-9116CA590022}" presName="horzSpace2" presStyleCnt="0"/>
      <dgm:spPr/>
    </dgm:pt>
    <dgm:pt modelId="{FF897BBC-D15E-4AE9-919F-1E298D6A7F0D}" type="pres">
      <dgm:prSet presAssocID="{92FD49ED-6168-49FB-B211-9116CA590022}" presName="tx2" presStyleLbl="revTx" presStyleIdx="6" presStyleCnt="10"/>
      <dgm:spPr/>
    </dgm:pt>
    <dgm:pt modelId="{07D3CFC5-0725-4D77-BE34-211AE34DE46E}" type="pres">
      <dgm:prSet presAssocID="{92FD49ED-6168-49FB-B211-9116CA590022}" presName="vert2" presStyleCnt="0"/>
      <dgm:spPr/>
    </dgm:pt>
    <dgm:pt modelId="{3A486801-AA82-4D7E-82DB-3EA3182259FB}" type="pres">
      <dgm:prSet presAssocID="{92FD49ED-6168-49FB-B211-9116CA590022}" presName="thinLine2b" presStyleLbl="callout" presStyleIdx="5" presStyleCnt="9"/>
      <dgm:spPr/>
    </dgm:pt>
    <dgm:pt modelId="{1F832E23-3E84-4C9D-B3F3-C23B6E2C66BD}" type="pres">
      <dgm:prSet presAssocID="{92FD49ED-6168-49FB-B211-9116CA590022}" presName="vertSpace2b" presStyleCnt="0"/>
      <dgm:spPr/>
    </dgm:pt>
    <dgm:pt modelId="{2DFF02B9-376C-4D11-AB9D-7F07DC5D7AD1}" type="pres">
      <dgm:prSet presAssocID="{584E7C44-C8FD-4D5A-BFEE-41EE351E1849}" presName="horz2" presStyleCnt="0"/>
      <dgm:spPr/>
    </dgm:pt>
    <dgm:pt modelId="{3426FE97-E707-4A61-BC92-CA6F7368BEBD}" type="pres">
      <dgm:prSet presAssocID="{584E7C44-C8FD-4D5A-BFEE-41EE351E1849}" presName="horzSpace2" presStyleCnt="0"/>
      <dgm:spPr/>
    </dgm:pt>
    <dgm:pt modelId="{D2B75F83-2E66-473C-97C4-B84932D4E1E5}" type="pres">
      <dgm:prSet presAssocID="{584E7C44-C8FD-4D5A-BFEE-41EE351E1849}" presName="tx2" presStyleLbl="revTx" presStyleIdx="7" presStyleCnt="10"/>
      <dgm:spPr/>
    </dgm:pt>
    <dgm:pt modelId="{7700C2DE-D1E4-429E-8056-20B39785FF23}" type="pres">
      <dgm:prSet presAssocID="{584E7C44-C8FD-4D5A-BFEE-41EE351E1849}" presName="vert2" presStyleCnt="0"/>
      <dgm:spPr/>
    </dgm:pt>
    <dgm:pt modelId="{35F6320D-4C39-42DB-A847-438E4003B849}" type="pres">
      <dgm:prSet presAssocID="{584E7C44-C8FD-4D5A-BFEE-41EE351E1849}" presName="thinLine2b" presStyleLbl="callout" presStyleIdx="6" presStyleCnt="9"/>
      <dgm:spPr/>
    </dgm:pt>
    <dgm:pt modelId="{D2911985-16D7-430C-AE03-402998E0F896}" type="pres">
      <dgm:prSet presAssocID="{584E7C44-C8FD-4D5A-BFEE-41EE351E1849}" presName="vertSpace2b" presStyleCnt="0"/>
      <dgm:spPr/>
    </dgm:pt>
    <dgm:pt modelId="{E9AF2626-81D3-4421-A7B2-78A8012260E5}" type="pres">
      <dgm:prSet presAssocID="{E4736A4A-DE09-42AC-BC2D-1AF02835B1D9}" presName="horz2" presStyleCnt="0"/>
      <dgm:spPr/>
    </dgm:pt>
    <dgm:pt modelId="{717F6164-4F0D-461A-A6B8-8C57BE5315C6}" type="pres">
      <dgm:prSet presAssocID="{E4736A4A-DE09-42AC-BC2D-1AF02835B1D9}" presName="horzSpace2" presStyleCnt="0"/>
      <dgm:spPr/>
    </dgm:pt>
    <dgm:pt modelId="{5DE4CBC0-18D9-4032-B2D5-44F9D2567FAC}" type="pres">
      <dgm:prSet presAssocID="{E4736A4A-DE09-42AC-BC2D-1AF02835B1D9}" presName="tx2" presStyleLbl="revTx" presStyleIdx="8" presStyleCnt="10"/>
      <dgm:spPr/>
    </dgm:pt>
    <dgm:pt modelId="{8F914AC1-E32E-42B4-8601-22597BF0E593}" type="pres">
      <dgm:prSet presAssocID="{E4736A4A-DE09-42AC-BC2D-1AF02835B1D9}" presName="vert2" presStyleCnt="0"/>
      <dgm:spPr/>
    </dgm:pt>
    <dgm:pt modelId="{40FF3481-671C-4FC4-BBB7-D596BC08E64A}" type="pres">
      <dgm:prSet presAssocID="{E4736A4A-DE09-42AC-BC2D-1AF02835B1D9}" presName="thinLine2b" presStyleLbl="callout" presStyleIdx="7" presStyleCnt="9"/>
      <dgm:spPr/>
    </dgm:pt>
    <dgm:pt modelId="{EB4D5936-53E1-4A5C-8237-FB67A77A2B29}" type="pres">
      <dgm:prSet presAssocID="{E4736A4A-DE09-42AC-BC2D-1AF02835B1D9}" presName="vertSpace2b" presStyleCnt="0"/>
      <dgm:spPr/>
    </dgm:pt>
    <dgm:pt modelId="{ABA90794-F896-46DF-9311-E027603E109E}" type="pres">
      <dgm:prSet presAssocID="{510399AD-5C5D-40D3-BEC4-B5A388DDF9B4}" presName="horz2" presStyleCnt="0"/>
      <dgm:spPr/>
    </dgm:pt>
    <dgm:pt modelId="{0FF8835D-936F-4CA1-9375-CC12980A8B30}" type="pres">
      <dgm:prSet presAssocID="{510399AD-5C5D-40D3-BEC4-B5A388DDF9B4}" presName="horzSpace2" presStyleCnt="0"/>
      <dgm:spPr/>
    </dgm:pt>
    <dgm:pt modelId="{520FD8CB-CB15-48FD-9E5C-F713367A2E71}" type="pres">
      <dgm:prSet presAssocID="{510399AD-5C5D-40D3-BEC4-B5A388DDF9B4}" presName="tx2" presStyleLbl="revTx" presStyleIdx="9" presStyleCnt="10"/>
      <dgm:spPr/>
    </dgm:pt>
    <dgm:pt modelId="{54E1A08D-6653-4574-950C-5863DEF147F5}" type="pres">
      <dgm:prSet presAssocID="{510399AD-5C5D-40D3-BEC4-B5A388DDF9B4}" presName="vert2" presStyleCnt="0"/>
      <dgm:spPr/>
    </dgm:pt>
    <dgm:pt modelId="{5A809336-D2FD-47E2-8F98-BA4D1648DD63}" type="pres">
      <dgm:prSet presAssocID="{510399AD-5C5D-40D3-BEC4-B5A388DDF9B4}" presName="thinLine2b" presStyleLbl="callout" presStyleIdx="8" presStyleCnt="9"/>
      <dgm:spPr/>
    </dgm:pt>
    <dgm:pt modelId="{5ED0B4D5-9C2C-4DFD-A797-50FE06EB3628}" type="pres">
      <dgm:prSet presAssocID="{510399AD-5C5D-40D3-BEC4-B5A388DDF9B4}" presName="vertSpace2b" presStyleCnt="0"/>
      <dgm:spPr/>
    </dgm:pt>
  </dgm:ptLst>
  <dgm:cxnLst>
    <dgm:cxn modelId="{0A2CD013-9884-44E1-91B9-698001AEA42C}" type="presOf" srcId="{AE7AB3B9-9EA0-4C40-ABBE-D27D8CC43460}" destId="{1AA3FA3E-345E-4D98-98E5-9EE3D5E55E32}" srcOrd="0" destOrd="0" presId="urn:microsoft.com/office/officeart/2008/layout/LinedList"/>
    <dgm:cxn modelId="{E480EF27-4EE8-4D5C-BDD2-A023A5BBD93F}" type="presOf" srcId="{ABEAE2E9-F316-4C94-B996-2B714B1CCCC8}" destId="{91F5D719-26CB-464E-AF7E-87CF14786643}" srcOrd="0" destOrd="0" presId="urn:microsoft.com/office/officeart/2008/layout/LinedList"/>
    <dgm:cxn modelId="{FFD7702D-931F-41F3-A78D-27EAA4B11670}" srcId="{ABEAE2E9-F316-4C94-B996-2B714B1CCCC8}" destId="{E4736A4A-DE09-42AC-BC2D-1AF02835B1D9}" srcOrd="7" destOrd="0" parTransId="{FDD15E18-488B-4343-9385-162B14BA1F3C}" sibTransId="{30CBF30A-FBE0-4A5B-8C31-8136323C8292}"/>
    <dgm:cxn modelId="{844EB52D-69A2-4CAD-A940-EAC4B204D7C8}" srcId="{3BA48834-3946-4DAA-AF10-964C5118BF20}" destId="{ABEAE2E9-F316-4C94-B996-2B714B1CCCC8}" srcOrd="0" destOrd="0" parTransId="{0E8D93E3-A952-4F75-8085-6828C3A812EA}" sibTransId="{C9593ECE-D18C-454D-9357-3DABC0772255}"/>
    <dgm:cxn modelId="{BAB1313C-07F8-4005-97B8-816E929D15EA}" srcId="{ABEAE2E9-F316-4C94-B996-2B714B1CCCC8}" destId="{584E7C44-C8FD-4D5A-BFEE-41EE351E1849}" srcOrd="6" destOrd="0" parTransId="{7CD38C6A-A1F2-4DB7-B0C8-E046DFCB188B}" sibTransId="{FE402870-FBB7-48D6-A281-51AAE33CE7EE}"/>
    <dgm:cxn modelId="{9B6ED23C-DDE3-4FDE-992B-6377999CC224}" type="presOf" srcId="{20B26E4F-1B6F-4D48-87F5-41CAAEC037E0}" destId="{CFD1E6C7-026F-4FB5-AA94-21278DEF2A59}" srcOrd="0" destOrd="0" presId="urn:microsoft.com/office/officeart/2008/layout/LinedList"/>
    <dgm:cxn modelId="{96157C40-A8B7-418D-A7EF-2EEA4C9D6B8A}" srcId="{ABEAE2E9-F316-4C94-B996-2B714B1CCCC8}" destId="{C02BC169-AE31-4E2A-BBF4-B47EE49D62AD}" srcOrd="4" destOrd="0" parTransId="{31FFFAB7-BCE5-456F-AD7B-45F8A2B47600}" sibTransId="{595BA299-BE6C-4C6E-B249-2A1F46B4FF3F}"/>
    <dgm:cxn modelId="{CD046948-9C44-4A43-8373-ED7B7D2D891A}" type="presOf" srcId="{3114101E-5B96-4F4C-A89D-597074C92B84}" destId="{8F86F605-BC57-4B3F-902B-A90EB432A429}" srcOrd="0" destOrd="0" presId="urn:microsoft.com/office/officeart/2008/layout/LinedList"/>
    <dgm:cxn modelId="{EBBCEE68-666C-4F12-BCE9-204E357DD0A5}" srcId="{ABEAE2E9-F316-4C94-B996-2B714B1CCCC8}" destId="{92FD49ED-6168-49FB-B211-9116CA590022}" srcOrd="5" destOrd="0" parTransId="{D034E26F-702A-4CB4-B52C-42793644DBC6}" sibTransId="{3FFC4CE5-3041-4C16-B32D-B345FE4C4190}"/>
    <dgm:cxn modelId="{9762D351-D49F-41FA-848E-68445A9F8052}" type="presOf" srcId="{C02BC169-AE31-4E2A-BBF4-B47EE49D62AD}" destId="{33881189-43B8-411C-8696-72643D62EF38}" srcOrd="0" destOrd="0" presId="urn:microsoft.com/office/officeart/2008/layout/LinedList"/>
    <dgm:cxn modelId="{E26B9C7A-615B-4D34-9352-F4CAD4363B36}" type="presOf" srcId="{510399AD-5C5D-40D3-BEC4-B5A388DDF9B4}" destId="{520FD8CB-CB15-48FD-9E5C-F713367A2E71}" srcOrd="0" destOrd="0" presId="urn:microsoft.com/office/officeart/2008/layout/LinedList"/>
    <dgm:cxn modelId="{8D63DF7C-A076-492C-BF2C-86AEF2E91D86}" srcId="{ABEAE2E9-F316-4C94-B996-2B714B1CCCC8}" destId="{3E18B33C-05F0-4AEC-8129-33CA7E8A8865}" srcOrd="3" destOrd="0" parTransId="{292A06E6-C2CC-41CE-909E-FAA06C9DF0A2}" sibTransId="{6AC28084-0395-406A-9586-F835BA28DC3A}"/>
    <dgm:cxn modelId="{3BF37C83-3590-452D-A9D2-41EDDA7FE25A}" srcId="{ABEAE2E9-F316-4C94-B996-2B714B1CCCC8}" destId="{510399AD-5C5D-40D3-BEC4-B5A388DDF9B4}" srcOrd="8" destOrd="0" parTransId="{84DDC3E0-5393-43A4-9ED6-D8749015D74A}" sibTransId="{EBC555D7-8BE5-4347-9036-791B2D0CCDB0}"/>
    <dgm:cxn modelId="{109E2AA1-C48D-4C70-9A3C-4A05794A39C4}" srcId="{ABEAE2E9-F316-4C94-B996-2B714B1CCCC8}" destId="{AE7AB3B9-9EA0-4C40-ABBE-D27D8CC43460}" srcOrd="2" destOrd="0" parTransId="{4F74542C-F83D-4194-9D66-331C24B9B95D}" sibTransId="{45FF5DD0-E1E0-4F43-9F02-9FBFEF46E3F6}"/>
    <dgm:cxn modelId="{88A478B3-5C6E-428D-9E3C-8396419841A9}" type="presOf" srcId="{584E7C44-C8FD-4D5A-BFEE-41EE351E1849}" destId="{D2B75F83-2E66-473C-97C4-B84932D4E1E5}" srcOrd="0" destOrd="0" presId="urn:microsoft.com/office/officeart/2008/layout/LinedList"/>
    <dgm:cxn modelId="{7E4FAEB8-4296-47F5-8EB1-BBC5E6E53186}" type="presOf" srcId="{92FD49ED-6168-49FB-B211-9116CA590022}" destId="{FF897BBC-D15E-4AE9-919F-1E298D6A7F0D}" srcOrd="0" destOrd="0" presId="urn:microsoft.com/office/officeart/2008/layout/LinedList"/>
    <dgm:cxn modelId="{A2305CCA-45E9-40ED-834B-FE017B29D113}" type="presOf" srcId="{E4736A4A-DE09-42AC-BC2D-1AF02835B1D9}" destId="{5DE4CBC0-18D9-4032-B2D5-44F9D2567FAC}" srcOrd="0" destOrd="0" presId="urn:microsoft.com/office/officeart/2008/layout/LinedList"/>
    <dgm:cxn modelId="{4D3E32D4-6C29-4310-BE20-D4F6C9A9E32B}" srcId="{ABEAE2E9-F316-4C94-B996-2B714B1CCCC8}" destId="{3114101E-5B96-4F4C-A89D-597074C92B84}" srcOrd="1" destOrd="0" parTransId="{B25C9623-A83A-4DC5-87CC-29F41A357518}" sibTransId="{4F1B0E35-3FBB-404B-86E8-01233C7AC52A}"/>
    <dgm:cxn modelId="{E8BFBFDC-59F9-40AD-BA6E-571C18F1379A}" type="presOf" srcId="{3E18B33C-05F0-4AEC-8129-33CA7E8A8865}" destId="{7777952F-00A1-4B9D-A066-9CDDFC44EBDF}" srcOrd="0" destOrd="0" presId="urn:microsoft.com/office/officeart/2008/layout/LinedList"/>
    <dgm:cxn modelId="{33F30EF2-903F-4E92-B5DA-F7427472932C}" type="presOf" srcId="{3BA48834-3946-4DAA-AF10-964C5118BF20}" destId="{81391B51-AF5F-4EE9-95DD-48B8B1A38B47}" srcOrd="0" destOrd="0" presId="urn:microsoft.com/office/officeart/2008/layout/LinedList"/>
    <dgm:cxn modelId="{895859F7-998C-41C7-87F0-A0BE18D515F9}" srcId="{ABEAE2E9-F316-4C94-B996-2B714B1CCCC8}" destId="{20B26E4F-1B6F-4D48-87F5-41CAAEC037E0}" srcOrd="0" destOrd="0" parTransId="{65B2F666-E3BC-40D9-988F-FC9CF65C9C22}" sibTransId="{AE1AC611-9142-4AE2-85D5-D9CEB608A328}"/>
    <dgm:cxn modelId="{F6863B65-237E-46E6-B1EE-350720D227E7}" type="presParOf" srcId="{81391B51-AF5F-4EE9-95DD-48B8B1A38B47}" destId="{467ED581-EC5F-4AD4-B09A-0038499D50B6}" srcOrd="0" destOrd="0" presId="urn:microsoft.com/office/officeart/2008/layout/LinedList"/>
    <dgm:cxn modelId="{7F81D73E-BC63-455F-B94B-4B1BB383C3B1}" type="presParOf" srcId="{81391B51-AF5F-4EE9-95DD-48B8B1A38B47}" destId="{837827A7-EEAC-47C9-8007-E8ACCA42CFFB}" srcOrd="1" destOrd="0" presId="urn:microsoft.com/office/officeart/2008/layout/LinedList"/>
    <dgm:cxn modelId="{A07EC357-7B39-4F66-BED6-44D50EBB4F7B}" type="presParOf" srcId="{837827A7-EEAC-47C9-8007-E8ACCA42CFFB}" destId="{91F5D719-26CB-464E-AF7E-87CF14786643}" srcOrd="0" destOrd="0" presId="urn:microsoft.com/office/officeart/2008/layout/LinedList"/>
    <dgm:cxn modelId="{A8F687C2-58B8-4782-A2A5-5777262E7947}" type="presParOf" srcId="{837827A7-EEAC-47C9-8007-E8ACCA42CFFB}" destId="{A39F22C7-69D8-490B-9139-D5A17742DC9E}" srcOrd="1" destOrd="0" presId="urn:microsoft.com/office/officeart/2008/layout/LinedList"/>
    <dgm:cxn modelId="{BA2948B7-165A-4549-91CE-57FEF7B5432B}" type="presParOf" srcId="{A39F22C7-69D8-490B-9139-D5A17742DC9E}" destId="{27E1212A-69D3-46D5-8002-605B84B7AC44}" srcOrd="0" destOrd="0" presId="urn:microsoft.com/office/officeart/2008/layout/LinedList"/>
    <dgm:cxn modelId="{93AD202A-0953-49C3-B27A-6B919D38C2F8}" type="presParOf" srcId="{A39F22C7-69D8-490B-9139-D5A17742DC9E}" destId="{6AC2506C-4BE9-4E9D-93AD-CCF77039D3C7}" srcOrd="1" destOrd="0" presId="urn:microsoft.com/office/officeart/2008/layout/LinedList"/>
    <dgm:cxn modelId="{6FA1E722-F1BE-4AF0-AA0C-FC7804022FB4}" type="presParOf" srcId="{6AC2506C-4BE9-4E9D-93AD-CCF77039D3C7}" destId="{E3475D92-ADEE-4BA7-BC5A-F8F04CFE6B9A}" srcOrd="0" destOrd="0" presId="urn:microsoft.com/office/officeart/2008/layout/LinedList"/>
    <dgm:cxn modelId="{4239F04F-420C-4758-8090-93F9BB6F78A6}" type="presParOf" srcId="{6AC2506C-4BE9-4E9D-93AD-CCF77039D3C7}" destId="{CFD1E6C7-026F-4FB5-AA94-21278DEF2A59}" srcOrd="1" destOrd="0" presId="urn:microsoft.com/office/officeart/2008/layout/LinedList"/>
    <dgm:cxn modelId="{8A34F3A6-B8D3-490C-B56C-D4E243A0C7D1}" type="presParOf" srcId="{6AC2506C-4BE9-4E9D-93AD-CCF77039D3C7}" destId="{9ACA9FD1-B142-4A2E-925E-A41D0148276A}" srcOrd="2" destOrd="0" presId="urn:microsoft.com/office/officeart/2008/layout/LinedList"/>
    <dgm:cxn modelId="{3E8E19CE-5B73-408A-B818-399145483F60}" type="presParOf" srcId="{A39F22C7-69D8-490B-9139-D5A17742DC9E}" destId="{39239302-88C6-4F9A-8078-BE19235DAD99}" srcOrd="2" destOrd="0" presId="urn:microsoft.com/office/officeart/2008/layout/LinedList"/>
    <dgm:cxn modelId="{452351AC-76B2-434D-AC37-9C129B4DA4AE}" type="presParOf" srcId="{A39F22C7-69D8-490B-9139-D5A17742DC9E}" destId="{C900E152-4E83-4248-9F58-2258D5A7E2A8}" srcOrd="3" destOrd="0" presId="urn:microsoft.com/office/officeart/2008/layout/LinedList"/>
    <dgm:cxn modelId="{A0C33C5A-CFF4-42A5-AEA0-3155B8491977}" type="presParOf" srcId="{A39F22C7-69D8-490B-9139-D5A17742DC9E}" destId="{25DAFA84-4546-459C-B8D0-75E30F65491C}" srcOrd="4" destOrd="0" presId="urn:microsoft.com/office/officeart/2008/layout/LinedList"/>
    <dgm:cxn modelId="{695980FC-1122-46BE-B77A-7A23A03AC3EE}" type="presParOf" srcId="{25DAFA84-4546-459C-B8D0-75E30F65491C}" destId="{ACE1585B-5E16-4EC4-8152-A61FE026D944}" srcOrd="0" destOrd="0" presId="urn:microsoft.com/office/officeart/2008/layout/LinedList"/>
    <dgm:cxn modelId="{31B3ECF9-BB37-4A9F-9304-442062AE89B3}" type="presParOf" srcId="{25DAFA84-4546-459C-B8D0-75E30F65491C}" destId="{8F86F605-BC57-4B3F-902B-A90EB432A429}" srcOrd="1" destOrd="0" presId="urn:microsoft.com/office/officeart/2008/layout/LinedList"/>
    <dgm:cxn modelId="{0237D5A8-C10A-4270-8BF6-CEA0D08829D1}" type="presParOf" srcId="{25DAFA84-4546-459C-B8D0-75E30F65491C}" destId="{A4C7D917-B9EB-4869-B3B7-03B142195032}" srcOrd="2" destOrd="0" presId="urn:microsoft.com/office/officeart/2008/layout/LinedList"/>
    <dgm:cxn modelId="{E3F3A63B-7C75-4F09-BA58-B2DD962BEF23}" type="presParOf" srcId="{A39F22C7-69D8-490B-9139-D5A17742DC9E}" destId="{CAF9DC4D-038E-434A-9636-0DAEBB8497F5}" srcOrd="5" destOrd="0" presId="urn:microsoft.com/office/officeart/2008/layout/LinedList"/>
    <dgm:cxn modelId="{E636D2B5-EE2C-43EE-A447-B6B5C1E8C77E}" type="presParOf" srcId="{A39F22C7-69D8-490B-9139-D5A17742DC9E}" destId="{67FE3CB6-A323-42B3-84B8-9D7B0A92BA17}" srcOrd="6" destOrd="0" presId="urn:microsoft.com/office/officeart/2008/layout/LinedList"/>
    <dgm:cxn modelId="{EA559852-ADD0-4D41-8454-07FF7F096F5D}" type="presParOf" srcId="{A39F22C7-69D8-490B-9139-D5A17742DC9E}" destId="{79C5BD16-9FD1-4578-8111-A2B3F8409714}" srcOrd="7" destOrd="0" presId="urn:microsoft.com/office/officeart/2008/layout/LinedList"/>
    <dgm:cxn modelId="{AD92E780-3CCF-4006-9A4C-3001E128F467}" type="presParOf" srcId="{79C5BD16-9FD1-4578-8111-A2B3F8409714}" destId="{395E018E-CA64-4009-A562-D700CD29053D}" srcOrd="0" destOrd="0" presId="urn:microsoft.com/office/officeart/2008/layout/LinedList"/>
    <dgm:cxn modelId="{534733D9-6EFB-413E-8410-D31F6AB8FD00}" type="presParOf" srcId="{79C5BD16-9FD1-4578-8111-A2B3F8409714}" destId="{1AA3FA3E-345E-4D98-98E5-9EE3D5E55E32}" srcOrd="1" destOrd="0" presId="urn:microsoft.com/office/officeart/2008/layout/LinedList"/>
    <dgm:cxn modelId="{E5D945DE-3BBA-441E-AD95-104AA1B5AA20}" type="presParOf" srcId="{79C5BD16-9FD1-4578-8111-A2B3F8409714}" destId="{5DAA96E5-A1B9-4D75-909F-1E404F7EF65B}" srcOrd="2" destOrd="0" presId="urn:microsoft.com/office/officeart/2008/layout/LinedList"/>
    <dgm:cxn modelId="{925C65CD-BCCB-42B9-88E2-26D27AB075BB}" type="presParOf" srcId="{A39F22C7-69D8-490B-9139-D5A17742DC9E}" destId="{98FCB2C6-8853-460B-B25C-F0A0965A02AD}" srcOrd="8" destOrd="0" presId="urn:microsoft.com/office/officeart/2008/layout/LinedList"/>
    <dgm:cxn modelId="{B6BA96DA-9190-4861-9041-73C8C98DD744}" type="presParOf" srcId="{A39F22C7-69D8-490B-9139-D5A17742DC9E}" destId="{2AE94405-D95D-47AC-A8DA-E71E8D226AF9}" srcOrd="9" destOrd="0" presId="urn:microsoft.com/office/officeart/2008/layout/LinedList"/>
    <dgm:cxn modelId="{B5F22420-4D47-4C5B-8E45-4E43F29B2503}" type="presParOf" srcId="{A39F22C7-69D8-490B-9139-D5A17742DC9E}" destId="{19BA1AE2-80FE-43B8-B0E1-435FA3140F18}" srcOrd="10" destOrd="0" presId="urn:microsoft.com/office/officeart/2008/layout/LinedList"/>
    <dgm:cxn modelId="{631794A2-65BA-40A0-AB0F-CA32B70296CA}" type="presParOf" srcId="{19BA1AE2-80FE-43B8-B0E1-435FA3140F18}" destId="{B4084759-66ED-4E8A-8119-021084382566}" srcOrd="0" destOrd="0" presId="urn:microsoft.com/office/officeart/2008/layout/LinedList"/>
    <dgm:cxn modelId="{6C996013-3B29-4CB6-A113-37F4607E76A6}" type="presParOf" srcId="{19BA1AE2-80FE-43B8-B0E1-435FA3140F18}" destId="{7777952F-00A1-4B9D-A066-9CDDFC44EBDF}" srcOrd="1" destOrd="0" presId="urn:microsoft.com/office/officeart/2008/layout/LinedList"/>
    <dgm:cxn modelId="{0080E986-9CDA-43BF-AB7B-D1F29373BFC1}" type="presParOf" srcId="{19BA1AE2-80FE-43B8-B0E1-435FA3140F18}" destId="{94056A15-FB94-4015-865C-4B52C074BB3C}" srcOrd="2" destOrd="0" presId="urn:microsoft.com/office/officeart/2008/layout/LinedList"/>
    <dgm:cxn modelId="{9F38F9D7-B7A5-48F9-B94F-C58EA30C41D7}" type="presParOf" srcId="{A39F22C7-69D8-490B-9139-D5A17742DC9E}" destId="{ACC8231A-452B-4F6F-96F5-0E1A85F23B60}" srcOrd="11" destOrd="0" presId="urn:microsoft.com/office/officeart/2008/layout/LinedList"/>
    <dgm:cxn modelId="{A256A67F-CA1A-45B2-AAFC-A5807E49C2A6}" type="presParOf" srcId="{A39F22C7-69D8-490B-9139-D5A17742DC9E}" destId="{E0C72795-C5B2-41B9-8FA4-A8B175C8AAA3}" srcOrd="12" destOrd="0" presId="urn:microsoft.com/office/officeart/2008/layout/LinedList"/>
    <dgm:cxn modelId="{D6A157ED-D222-4025-B1D8-2CE094899280}" type="presParOf" srcId="{A39F22C7-69D8-490B-9139-D5A17742DC9E}" destId="{E9343419-FAA2-4E8D-853C-E158EE56E485}" srcOrd="13" destOrd="0" presId="urn:microsoft.com/office/officeart/2008/layout/LinedList"/>
    <dgm:cxn modelId="{7ACCA659-88F5-4125-B7BF-7582EAE6DA37}" type="presParOf" srcId="{E9343419-FAA2-4E8D-853C-E158EE56E485}" destId="{18316527-F167-4541-98EF-CE0F24EF6494}" srcOrd="0" destOrd="0" presId="urn:microsoft.com/office/officeart/2008/layout/LinedList"/>
    <dgm:cxn modelId="{F35103AF-7168-4993-A806-02CCD83AB910}" type="presParOf" srcId="{E9343419-FAA2-4E8D-853C-E158EE56E485}" destId="{33881189-43B8-411C-8696-72643D62EF38}" srcOrd="1" destOrd="0" presId="urn:microsoft.com/office/officeart/2008/layout/LinedList"/>
    <dgm:cxn modelId="{E9062957-96DD-43B2-9FA0-E3953BDC04B3}" type="presParOf" srcId="{E9343419-FAA2-4E8D-853C-E158EE56E485}" destId="{F52BC699-4299-4D8C-98AC-6B83E8E4E50B}" srcOrd="2" destOrd="0" presId="urn:microsoft.com/office/officeart/2008/layout/LinedList"/>
    <dgm:cxn modelId="{F0E40160-4937-4296-9636-6DD54754DEEC}" type="presParOf" srcId="{A39F22C7-69D8-490B-9139-D5A17742DC9E}" destId="{9C074D0E-E2F6-4B88-A817-46139E5789AA}" srcOrd="14" destOrd="0" presId="urn:microsoft.com/office/officeart/2008/layout/LinedList"/>
    <dgm:cxn modelId="{121038BE-0DD2-41AB-B5C0-68E1765C2BF6}" type="presParOf" srcId="{A39F22C7-69D8-490B-9139-D5A17742DC9E}" destId="{D56506F9-540A-4DF4-A179-3414ECD5C822}" srcOrd="15" destOrd="0" presId="urn:microsoft.com/office/officeart/2008/layout/LinedList"/>
    <dgm:cxn modelId="{22321187-4DAE-4484-B20E-167D6854D6DE}" type="presParOf" srcId="{A39F22C7-69D8-490B-9139-D5A17742DC9E}" destId="{17C3D82B-5EEB-4EB0-B220-5484F8BB42DE}" srcOrd="16" destOrd="0" presId="urn:microsoft.com/office/officeart/2008/layout/LinedList"/>
    <dgm:cxn modelId="{60402384-E8CB-4767-8507-6BA07C0FC3A3}" type="presParOf" srcId="{17C3D82B-5EEB-4EB0-B220-5484F8BB42DE}" destId="{26FD119B-2036-4336-96F5-6324371AB678}" srcOrd="0" destOrd="0" presId="urn:microsoft.com/office/officeart/2008/layout/LinedList"/>
    <dgm:cxn modelId="{4B57FEB5-0509-47A5-94FC-9B69C96CE989}" type="presParOf" srcId="{17C3D82B-5EEB-4EB0-B220-5484F8BB42DE}" destId="{FF897BBC-D15E-4AE9-919F-1E298D6A7F0D}" srcOrd="1" destOrd="0" presId="urn:microsoft.com/office/officeart/2008/layout/LinedList"/>
    <dgm:cxn modelId="{752E0B74-B44C-4517-8B66-6CCE927A1ED5}" type="presParOf" srcId="{17C3D82B-5EEB-4EB0-B220-5484F8BB42DE}" destId="{07D3CFC5-0725-4D77-BE34-211AE34DE46E}" srcOrd="2" destOrd="0" presId="urn:microsoft.com/office/officeart/2008/layout/LinedList"/>
    <dgm:cxn modelId="{9571D9D5-1D33-41AD-83A2-E3B14561E185}" type="presParOf" srcId="{A39F22C7-69D8-490B-9139-D5A17742DC9E}" destId="{3A486801-AA82-4D7E-82DB-3EA3182259FB}" srcOrd="17" destOrd="0" presId="urn:microsoft.com/office/officeart/2008/layout/LinedList"/>
    <dgm:cxn modelId="{0F7801FF-E045-473C-B079-49B8A6F391BD}" type="presParOf" srcId="{A39F22C7-69D8-490B-9139-D5A17742DC9E}" destId="{1F832E23-3E84-4C9D-B3F3-C23B6E2C66BD}" srcOrd="18" destOrd="0" presId="urn:microsoft.com/office/officeart/2008/layout/LinedList"/>
    <dgm:cxn modelId="{06B621F8-F880-44F9-A9C1-F0986B2FDBE0}" type="presParOf" srcId="{A39F22C7-69D8-490B-9139-D5A17742DC9E}" destId="{2DFF02B9-376C-4D11-AB9D-7F07DC5D7AD1}" srcOrd="19" destOrd="0" presId="urn:microsoft.com/office/officeart/2008/layout/LinedList"/>
    <dgm:cxn modelId="{B593D922-658F-42FC-AFEB-090AC5D7B6F6}" type="presParOf" srcId="{2DFF02B9-376C-4D11-AB9D-7F07DC5D7AD1}" destId="{3426FE97-E707-4A61-BC92-CA6F7368BEBD}" srcOrd="0" destOrd="0" presId="urn:microsoft.com/office/officeart/2008/layout/LinedList"/>
    <dgm:cxn modelId="{8FE85D4C-119C-4E4A-885C-55643C10D7F3}" type="presParOf" srcId="{2DFF02B9-376C-4D11-AB9D-7F07DC5D7AD1}" destId="{D2B75F83-2E66-473C-97C4-B84932D4E1E5}" srcOrd="1" destOrd="0" presId="urn:microsoft.com/office/officeart/2008/layout/LinedList"/>
    <dgm:cxn modelId="{EB4A6660-D437-4C9B-8060-129B14F8D606}" type="presParOf" srcId="{2DFF02B9-376C-4D11-AB9D-7F07DC5D7AD1}" destId="{7700C2DE-D1E4-429E-8056-20B39785FF23}" srcOrd="2" destOrd="0" presId="urn:microsoft.com/office/officeart/2008/layout/LinedList"/>
    <dgm:cxn modelId="{304C1CB7-6836-4E75-9B32-065984EA9FF4}" type="presParOf" srcId="{A39F22C7-69D8-490B-9139-D5A17742DC9E}" destId="{35F6320D-4C39-42DB-A847-438E4003B849}" srcOrd="20" destOrd="0" presId="urn:microsoft.com/office/officeart/2008/layout/LinedList"/>
    <dgm:cxn modelId="{D1BB18F7-43A3-44AC-8048-47EF21359FCD}" type="presParOf" srcId="{A39F22C7-69D8-490B-9139-D5A17742DC9E}" destId="{D2911985-16D7-430C-AE03-402998E0F896}" srcOrd="21" destOrd="0" presId="urn:microsoft.com/office/officeart/2008/layout/LinedList"/>
    <dgm:cxn modelId="{06652F2B-9E82-4825-B1BE-52E554C05FF8}" type="presParOf" srcId="{A39F22C7-69D8-490B-9139-D5A17742DC9E}" destId="{E9AF2626-81D3-4421-A7B2-78A8012260E5}" srcOrd="22" destOrd="0" presId="urn:microsoft.com/office/officeart/2008/layout/LinedList"/>
    <dgm:cxn modelId="{E0B575E4-3166-436D-BA8A-88A34C72AD91}" type="presParOf" srcId="{E9AF2626-81D3-4421-A7B2-78A8012260E5}" destId="{717F6164-4F0D-461A-A6B8-8C57BE5315C6}" srcOrd="0" destOrd="0" presId="urn:microsoft.com/office/officeart/2008/layout/LinedList"/>
    <dgm:cxn modelId="{30C89F11-2E97-4FD2-B977-B6F632FF5096}" type="presParOf" srcId="{E9AF2626-81D3-4421-A7B2-78A8012260E5}" destId="{5DE4CBC0-18D9-4032-B2D5-44F9D2567FAC}" srcOrd="1" destOrd="0" presId="urn:microsoft.com/office/officeart/2008/layout/LinedList"/>
    <dgm:cxn modelId="{9EC662BC-D646-4E85-BBF1-6055DDDD28BA}" type="presParOf" srcId="{E9AF2626-81D3-4421-A7B2-78A8012260E5}" destId="{8F914AC1-E32E-42B4-8601-22597BF0E593}" srcOrd="2" destOrd="0" presId="urn:microsoft.com/office/officeart/2008/layout/LinedList"/>
    <dgm:cxn modelId="{FE85FE29-92B3-4357-85ED-E81E563A2B48}" type="presParOf" srcId="{A39F22C7-69D8-490B-9139-D5A17742DC9E}" destId="{40FF3481-671C-4FC4-BBB7-D596BC08E64A}" srcOrd="23" destOrd="0" presId="urn:microsoft.com/office/officeart/2008/layout/LinedList"/>
    <dgm:cxn modelId="{D29FDB7F-F837-4300-A341-6234455FAC66}" type="presParOf" srcId="{A39F22C7-69D8-490B-9139-D5A17742DC9E}" destId="{EB4D5936-53E1-4A5C-8237-FB67A77A2B29}" srcOrd="24" destOrd="0" presId="urn:microsoft.com/office/officeart/2008/layout/LinedList"/>
    <dgm:cxn modelId="{1AA8463C-2A33-4B0E-9ACB-1C7BD32E26F6}" type="presParOf" srcId="{A39F22C7-69D8-490B-9139-D5A17742DC9E}" destId="{ABA90794-F896-46DF-9311-E027603E109E}" srcOrd="25" destOrd="0" presId="urn:microsoft.com/office/officeart/2008/layout/LinedList"/>
    <dgm:cxn modelId="{D422B0A4-693F-4151-A3BD-FBD0954840B4}" type="presParOf" srcId="{ABA90794-F896-46DF-9311-E027603E109E}" destId="{0FF8835D-936F-4CA1-9375-CC12980A8B30}" srcOrd="0" destOrd="0" presId="urn:microsoft.com/office/officeart/2008/layout/LinedList"/>
    <dgm:cxn modelId="{BE9D0C96-62AC-431F-87D7-3D8DF14A376F}" type="presParOf" srcId="{ABA90794-F896-46DF-9311-E027603E109E}" destId="{520FD8CB-CB15-48FD-9E5C-F713367A2E71}" srcOrd="1" destOrd="0" presId="urn:microsoft.com/office/officeart/2008/layout/LinedList"/>
    <dgm:cxn modelId="{C5EA2FA5-8644-4A99-AB27-6A72761C57BD}" type="presParOf" srcId="{ABA90794-F896-46DF-9311-E027603E109E}" destId="{54E1A08D-6653-4574-950C-5863DEF147F5}" srcOrd="2" destOrd="0" presId="urn:microsoft.com/office/officeart/2008/layout/LinedList"/>
    <dgm:cxn modelId="{D1CAF819-2BCD-48EB-AB1D-AE54A4A531E0}" type="presParOf" srcId="{A39F22C7-69D8-490B-9139-D5A17742DC9E}" destId="{5A809336-D2FD-47E2-8F98-BA4D1648DD63}" srcOrd="26" destOrd="0" presId="urn:microsoft.com/office/officeart/2008/layout/LinedList"/>
    <dgm:cxn modelId="{BC4D7308-E887-4C5D-9A1B-D011F7CA4262}" type="presParOf" srcId="{A39F22C7-69D8-490B-9139-D5A17742DC9E}" destId="{5ED0B4D5-9C2C-4DFD-A797-50FE06EB3628}"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48834-3946-4DAA-AF10-964C5118B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EAE2E9-F316-4C94-B996-2B714B1CCCC8}">
      <dgm:prSet phldrT="[Text]"/>
      <dgm:spPr/>
      <dgm:t>
        <a:bodyPr/>
        <a:lstStyle/>
        <a:p>
          <a:r>
            <a:rPr lang="en-US" dirty="0"/>
            <a:t>Data needed post audit or for recently audited buildings</a:t>
          </a:r>
        </a:p>
      </dgm:t>
    </dgm:pt>
    <dgm:pt modelId="{0E8D93E3-A952-4F75-8085-6828C3A812EA}" type="parTrans" cxnId="{844EB52D-69A2-4CAD-A940-EAC4B204D7C8}">
      <dgm:prSet/>
      <dgm:spPr/>
      <dgm:t>
        <a:bodyPr/>
        <a:lstStyle/>
        <a:p>
          <a:endParaRPr lang="en-US"/>
        </a:p>
      </dgm:t>
    </dgm:pt>
    <dgm:pt modelId="{C9593ECE-D18C-454D-9357-3DABC0772255}" type="sibTrans" cxnId="{844EB52D-69A2-4CAD-A940-EAC4B204D7C8}">
      <dgm:prSet/>
      <dgm:spPr/>
      <dgm:t>
        <a:bodyPr/>
        <a:lstStyle/>
        <a:p>
          <a:endParaRPr lang="en-US"/>
        </a:p>
      </dgm:t>
    </dgm:pt>
    <dgm:pt modelId="{20B26E4F-1B6F-4D48-87F5-41CAAEC037E0}">
      <dgm:prSet phldrT="[Text]"/>
      <dgm:spPr/>
      <dgm:t>
        <a:bodyPr/>
        <a:lstStyle/>
        <a:p>
          <a:r>
            <a:rPr lang="en-US" dirty="0"/>
            <a:t>Compliance pathway</a:t>
          </a:r>
        </a:p>
      </dgm:t>
    </dgm:pt>
    <dgm:pt modelId="{65B2F666-E3BC-40D9-988F-FC9CF65C9C22}" type="parTrans" cxnId="{895859F7-998C-41C7-87F0-A0BE18D515F9}">
      <dgm:prSet/>
      <dgm:spPr/>
      <dgm:t>
        <a:bodyPr/>
        <a:lstStyle/>
        <a:p>
          <a:endParaRPr lang="en-US"/>
        </a:p>
      </dgm:t>
    </dgm:pt>
    <dgm:pt modelId="{AE1AC611-9142-4AE2-85D5-D9CEB608A328}" type="sibTrans" cxnId="{895859F7-998C-41C7-87F0-A0BE18D515F9}">
      <dgm:prSet/>
      <dgm:spPr/>
      <dgm:t>
        <a:bodyPr/>
        <a:lstStyle/>
        <a:p>
          <a:endParaRPr lang="en-US"/>
        </a:p>
      </dgm:t>
    </dgm:pt>
    <dgm:pt modelId="{3114101E-5B96-4F4C-A89D-597074C92B84}">
      <dgm:prSet phldrT="[Text]"/>
      <dgm:spPr/>
      <dgm:t>
        <a:bodyPr/>
        <a:lstStyle/>
        <a:p>
          <a:r>
            <a:rPr lang="en-US" dirty="0"/>
            <a:t>Performance metric</a:t>
          </a:r>
        </a:p>
      </dgm:t>
    </dgm:pt>
    <dgm:pt modelId="{B25C9623-A83A-4DC5-87CC-29F41A357518}" type="parTrans" cxnId="{4D3E32D4-6C29-4310-BE20-D4F6C9A9E32B}">
      <dgm:prSet/>
      <dgm:spPr/>
      <dgm:t>
        <a:bodyPr/>
        <a:lstStyle/>
        <a:p>
          <a:endParaRPr lang="en-US"/>
        </a:p>
      </dgm:t>
    </dgm:pt>
    <dgm:pt modelId="{4F1B0E35-3FBB-404B-86E8-01233C7AC52A}" type="sibTrans" cxnId="{4D3E32D4-6C29-4310-BE20-D4F6C9A9E32B}">
      <dgm:prSet/>
      <dgm:spPr/>
      <dgm:t>
        <a:bodyPr/>
        <a:lstStyle/>
        <a:p>
          <a:endParaRPr lang="en-US"/>
        </a:p>
      </dgm:t>
    </dgm:pt>
    <dgm:pt modelId="{AE7AB3B9-9EA0-4C40-ABBE-D27D8CC43460}">
      <dgm:prSet phldrT="[Text]"/>
      <dgm:spPr/>
      <dgm:t>
        <a:bodyPr/>
        <a:lstStyle/>
        <a:p>
          <a:r>
            <a:rPr lang="en-US" dirty="0"/>
            <a:t>Cost of Audit</a:t>
          </a:r>
        </a:p>
      </dgm:t>
    </dgm:pt>
    <dgm:pt modelId="{4F74542C-F83D-4194-9D66-331C24B9B95D}" type="parTrans" cxnId="{109E2AA1-C48D-4C70-9A3C-4A05794A39C4}">
      <dgm:prSet/>
      <dgm:spPr/>
      <dgm:t>
        <a:bodyPr/>
        <a:lstStyle/>
        <a:p>
          <a:endParaRPr lang="en-US"/>
        </a:p>
      </dgm:t>
    </dgm:pt>
    <dgm:pt modelId="{45FF5DD0-E1E0-4F43-9F02-9FBFEF46E3F6}" type="sibTrans" cxnId="{109E2AA1-C48D-4C70-9A3C-4A05794A39C4}">
      <dgm:prSet/>
      <dgm:spPr/>
      <dgm:t>
        <a:bodyPr/>
        <a:lstStyle/>
        <a:p>
          <a:endParaRPr lang="en-US"/>
        </a:p>
      </dgm:t>
    </dgm:pt>
    <dgm:pt modelId="{3E18B33C-05F0-4AEC-8129-33CA7E8A8865}">
      <dgm:prSet phldrT="[Text]"/>
      <dgm:spPr/>
      <dgm:t>
        <a:bodyPr/>
        <a:lstStyle/>
        <a:p>
          <a:r>
            <a:rPr lang="en-US" dirty="0"/>
            <a:t>Cost of completing EMP and O&amp;M</a:t>
          </a:r>
        </a:p>
      </dgm:t>
    </dgm:pt>
    <dgm:pt modelId="{292A06E6-C2CC-41CE-909E-FAA06C9DF0A2}" type="parTrans" cxnId="{8D63DF7C-A076-492C-BF2C-86AEF2E91D86}">
      <dgm:prSet/>
      <dgm:spPr/>
      <dgm:t>
        <a:bodyPr/>
        <a:lstStyle/>
        <a:p>
          <a:endParaRPr lang="en-US"/>
        </a:p>
      </dgm:t>
    </dgm:pt>
    <dgm:pt modelId="{6AC28084-0395-406A-9586-F835BA28DC3A}" type="sibTrans" cxnId="{8D63DF7C-A076-492C-BF2C-86AEF2E91D86}">
      <dgm:prSet/>
      <dgm:spPr/>
      <dgm:t>
        <a:bodyPr/>
        <a:lstStyle/>
        <a:p>
          <a:endParaRPr lang="en-US"/>
        </a:p>
      </dgm:t>
    </dgm:pt>
    <dgm:pt modelId="{C02BC169-AE31-4E2A-BBF4-B47EE49D62AD}">
      <dgm:prSet phldrT="[Text]"/>
      <dgm:spPr/>
      <dgm:t>
        <a:bodyPr/>
        <a:lstStyle/>
        <a:p>
          <a:r>
            <a:rPr lang="en-US" dirty="0"/>
            <a:t>Estimated ongoing cost of tracking and O&amp;M activities</a:t>
          </a:r>
        </a:p>
      </dgm:t>
    </dgm:pt>
    <dgm:pt modelId="{31FFFAB7-BCE5-456F-AD7B-45F8A2B47600}" type="parTrans" cxnId="{96157C40-A8B7-418D-A7EF-2EEA4C9D6B8A}">
      <dgm:prSet/>
      <dgm:spPr/>
      <dgm:t>
        <a:bodyPr/>
        <a:lstStyle/>
        <a:p>
          <a:endParaRPr lang="en-US"/>
        </a:p>
      </dgm:t>
    </dgm:pt>
    <dgm:pt modelId="{595BA299-BE6C-4C6E-B249-2A1F46B4FF3F}" type="sibTrans" cxnId="{96157C40-A8B7-418D-A7EF-2EEA4C9D6B8A}">
      <dgm:prSet/>
      <dgm:spPr/>
      <dgm:t>
        <a:bodyPr/>
        <a:lstStyle/>
        <a:p>
          <a:endParaRPr lang="en-US"/>
        </a:p>
      </dgm:t>
    </dgm:pt>
    <dgm:pt modelId="{92FD49ED-6168-49FB-B211-9116CA590022}">
      <dgm:prSet phldrT="[Text]"/>
      <dgm:spPr/>
      <dgm:t>
        <a:bodyPr/>
        <a:lstStyle/>
        <a:p>
          <a:r>
            <a:rPr lang="en-US" dirty="0"/>
            <a:t>Rough order of magnitude (ROM) cost of achieving compliance with CBPS</a:t>
          </a:r>
        </a:p>
      </dgm:t>
    </dgm:pt>
    <dgm:pt modelId="{D034E26F-702A-4CB4-B52C-42793644DBC6}" type="parTrans" cxnId="{EBBCEE68-666C-4F12-BCE9-204E357DD0A5}">
      <dgm:prSet/>
      <dgm:spPr/>
      <dgm:t>
        <a:bodyPr/>
        <a:lstStyle/>
        <a:p>
          <a:endParaRPr lang="en-US"/>
        </a:p>
      </dgm:t>
    </dgm:pt>
    <dgm:pt modelId="{3FFC4CE5-3041-4C16-B32D-B345FE4C4190}" type="sibTrans" cxnId="{EBBCEE68-666C-4F12-BCE9-204E357DD0A5}">
      <dgm:prSet/>
      <dgm:spPr/>
      <dgm:t>
        <a:bodyPr/>
        <a:lstStyle/>
        <a:p>
          <a:endParaRPr lang="en-US"/>
        </a:p>
      </dgm:t>
    </dgm:pt>
    <dgm:pt modelId="{81391B51-AF5F-4EE9-95DD-48B8B1A38B47}" type="pres">
      <dgm:prSet presAssocID="{3BA48834-3946-4DAA-AF10-964C5118BF20}" presName="vert0" presStyleCnt="0">
        <dgm:presLayoutVars>
          <dgm:dir/>
          <dgm:animOne val="branch"/>
          <dgm:animLvl val="lvl"/>
        </dgm:presLayoutVars>
      </dgm:prSet>
      <dgm:spPr/>
    </dgm:pt>
    <dgm:pt modelId="{467ED581-EC5F-4AD4-B09A-0038499D50B6}" type="pres">
      <dgm:prSet presAssocID="{ABEAE2E9-F316-4C94-B996-2B714B1CCCC8}" presName="thickLine" presStyleLbl="alignNode1" presStyleIdx="0" presStyleCnt="1"/>
      <dgm:spPr/>
    </dgm:pt>
    <dgm:pt modelId="{837827A7-EEAC-47C9-8007-E8ACCA42CFFB}" type="pres">
      <dgm:prSet presAssocID="{ABEAE2E9-F316-4C94-B996-2B714B1CCCC8}" presName="horz1" presStyleCnt="0"/>
      <dgm:spPr/>
    </dgm:pt>
    <dgm:pt modelId="{91F5D719-26CB-464E-AF7E-87CF14786643}" type="pres">
      <dgm:prSet presAssocID="{ABEAE2E9-F316-4C94-B996-2B714B1CCCC8}" presName="tx1" presStyleLbl="revTx" presStyleIdx="0" presStyleCnt="7"/>
      <dgm:spPr/>
    </dgm:pt>
    <dgm:pt modelId="{A39F22C7-69D8-490B-9139-D5A17742DC9E}" type="pres">
      <dgm:prSet presAssocID="{ABEAE2E9-F316-4C94-B996-2B714B1CCCC8}" presName="vert1" presStyleCnt="0"/>
      <dgm:spPr/>
    </dgm:pt>
    <dgm:pt modelId="{27E1212A-69D3-46D5-8002-605B84B7AC44}" type="pres">
      <dgm:prSet presAssocID="{20B26E4F-1B6F-4D48-87F5-41CAAEC037E0}" presName="vertSpace2a" presStyleCnt="0"/>
      <dgm:spPr/>
    </dgm:pt>
    <dgm:pt modelId="{6AC2506C-4BE9-4E9D-93AD-CCF77039D3C7}" type="pres">
      <dgm:prSet presAssocID="{20B26E4F-1B6F-4D48-87F5-41CAAEC037E0}" presName="horz2" presStyleCnt="0"/>
      <dgm:spPr/>
    </dgm:pt>
    <dgm:pt modelId="{E3475D92-ADEE-4BA7-BC5A-F8F04CFE6B9A}" type="pres">
      <dgm:prSet presAssocID="{20B26E4F-1B6F-4D48-87F5-41CAAEC037E0}" presName="horzSpace2" presStyleCnt="0"/>
      <dgm:spPr/>
    </dgm:pt>
    <dgm:pt modelId="{CFD1E6C7-026F-4FB5-AA94-21278DEF2A59}" type="pres">
      <dgm:prSet presAssocID="{20B26E4F-1B6F-4D48-87F5-41CAAEC037E0}" presName="tx2" presStyleLbl="revTx" presStyleIdx="1" presStyleCnt="7"/>
      <dgm:spPr/>
    </dgm:pt>
    <dgm:pt modelId="{9ACA9FD1-B142-4A2E-925E-A41D0148276A}" type="pres">
      <dgm:prSet presAssocID="{20B26E4F-1B6F-4D48-87F5-41CAAEC037E0}" presName="vert2" presStyleCnt="0"/>
      <dgm:spPr/>
    </dgm:pt>
    <dgm:pt modelId="{39239302-88C6-4F9A-8078-BE19235DAD99}" type="pres">
      <dgm:prSet presAssocID="{20B26E4F-1B6F-4D48-87F5-41CAAEC037E0}" presName="thinLine2b" presStyleLbl="callout" presStyleIdx="0" presStyleCnt="6"/>
      <dgm:spPr/>
    </dgm:pt>
    <dgm:pt modelId="{C900E152-4E83-4248-9F58-2258D5A7E2A8}" type="pres">
      <dgm:prSet presAssocID="{20B26E4F-1B6F-4D48-87F5-41CAAEC037E0}" presName="vertSpace2b" presStyleCnt="0"/>
      <dgm:spPr/>
    </dgm:pt>
    <dgm:pt modelId="{25DAFA84-4546-459C-B8D0-75E30F65491C}" type="pres">
      <dgm:prSet presAssocID="{3114101E-5B96-4F4C-A89D-597074C92B84}" presName="horz2" presStyleCnt="0"/>
      <dgm:spPr/>
    </dgm:pt>
    <dgm:pt modelId="{ACE1585B-5E16-4EC4-8152-A61FE026D944}" type="pres">
      <dgm:prSet presAssocID="{3114101E-5B96-4F4C-A89D-597074C92B84}" presName="horzSpace2" presStyleCnt="0"/>
      <dgm:spPr/>
    </dgm:pt>
    <dgm:pt modelId="{8F86F605-BC57-4B3F-902B-A90EB432A429}" type="pres">
      <dgm:prSet presAssocID="{3114101E-5B96-4F4C-A89D-597074C92B84}" presName="tx2" presStyleLbl="revTx" presStyleIdx="2" presStyleCnt="7"/>
      <dgm:spPr/>
    </dgm:pt>
    <dgm:pt modelId="{A4C7D917-B9EB-4869-B3B7-03B142195032}" type="pres">
      <dgm:prSet presAssocID="{3114101E-5B96-4F4C-A89D-597074C92B84}" presName="vert2" presStyleCnt="0"/>
      <dgm:spPr/>
    </dgm:pt>
    <dgm:pt modelId="{CAF9DC4D-038E-434A-9636-0DAEBB8497F5}" type="pres">
      <dgm:prSet presAssocID="{3114101E-5B96-4F4C-A89D-597074C92B84}" presName="thinLine2b" presStyleLbl="callout" presStyleIdx="1" presStyleCnt="6"/>
      <dgm:spPr/>
    </dgm:pt>
    <dgm:pt modelId="{67FE3CB6-A323-42B3-84B8-9D7B0A92BA17}" type="pres">
      <dgm:prSet presAssocID="{3114101E-5B96-4F4C-A89D-597074C92B84}" presName="vertSpace2b" presStyleCnt="0"/>
      <dgm:spPr/>
    </dgm:pt>
    <dgm:pt modelId="{79C5BD16-9FD1-4578-8111-A2B3F8409714}" type="pres">
      <dgm:prSet presAssocID="{AE7AB3B9-9EA0-4C40-ABBE-D27D8CC43460}" presName="horz2" presStyleCnt="0"/>
      <dgm:spPr/>
    </dgm:pt>
    <dgm:pt modelId="{395E018E-CA64-4009-A562-D700CD29053D}" type="pres">
      <dgm:prSet presAssocID="{AE7AB3B9-9EA0-4C40-ABBE-D27D8CC43460}" presName="horzSpace2" presStyleCnt="0"/>
      <dgm:spPr/>
    </dgm:pt>
    <dgm:pt modelId="{1AA3FA3E-345E-4D98-98E5-9EE3D5E55E32}" type="pres">
      <dgm:prSet presAssocID="{AE7AB3B9-9EA0-4C40-ABBE-D27D8CC43460}" presName="tx2" presStyleLbl="revTx" presStyleIdx="3" presStyleCnt="7"/>
      <dgm:spPr/>
    </dgm:pt>
    <dgm:pt modelId="{5DAA96E5-A1B9-4D75-909F-1E404F7EF65B}" type="pres">
      <dgm:prSet presAssocID="{AE7AB3B9-9EA0-4C40-ABBE-D27D8CC43460}" presName="vert2" presStyleCnt="0"/>
      <dgm:spPr/>
    </dgm:pt>
    <dgm:pt modelId="{98FCB2C6-8853-460B-B25C-F0A0965A02AD}" type="pres">
      <dgm:prSet presAssocID="{AE7AB3B9-9EA0-4C40-ABBE-D27D8CC43460}" presName="thinLine2b" presStyleLbl="callout" presStyleIdx="2" presStyleCnt="6"/>
      <dgm:spPr/>
    </dgm:pt>
    <dgm:pt modelId="{2AE94405-D95D-47AC-A8DA-E71E8D226AF9}" type="pres">
      <dgm:prSet presAssocID="{AE7AB3B9-9EA0-4C40-ABBE-D27D8CC43460}" presName="vertSpace2b" presStyleCnt="0"/>
      <dgm:spPr/>
    </dgm:pt>
    <dgm:pt modelId="{19BA1AE2-80FE-43B8-B0E1-435FA3140F18}" type="pres">
      <dgm:prSet presAssocID="{3E18B33C-05F0-4AEC-8129-33CA7E8A8865}" presName="horz2" presStyleCnt="0"/>
      <dgm:spPr/>
    </dgm:pt>
    <dgm:pt modelId="{B4084759-66ED-4E8A-8119-021084382566}" type="pres">
      <dgm:prSet presAssocID="{3E18B33C-05F0-4AEC-8129-33CA7E8A8865}" presName="horzSpace2" presStyleCnt="0"/>
      <dgm:spPr/>
    </dgm:pt>
    <dgm:pt modelId="{7777952F-00A1-4B9D-A066-9CDDFC44EBDF}" type="pres">
      <dgm:prSet presAssocID="{3E18B33C-05F0-4AEC-8129-33CA7E8A8865}" presName="tx2" presStyleLbl="revTx" presStyleIdx="4" presStyleCnt="7"/>
      <dgm:spPr/>
    </dgm:pt>
    <dgm:pt modelId="{94056A15-FB94-4015-865C-4B52C074BB3C}" type="pres">
      <dgm:prSet presAssocID="{3E18B33C-05F0-4AEC-8129-33CA7E8A8865}" presName="vert2" presStyleCnt="0"/>
      <dgm:spPr/>
    </dgm:pt>
    <dgm:pt modelId="{ACC8231A-452B-4F6F-96F5-0E1A85F23B60}" type="pres">
      <dgm:prSet presAssocID="{3E18B33C-05F0-4AEC-8129-33CA7E8A8865}" presName="thinLine2b" presStyleLbl="callout" presStyleIdx="3" presStyleCnt="6"/>
      <dgm:spPr/>
    </dgm:pt>
    <dgm:pt modelId="{E0C72795-C5B2-41B9-8FA4-A8B175C8AAA3}" type="pres">
      <dgm:prSet presAssocID="{3E18B33C-05F0-4AEC-8129-33CA7E8A8865}" presName="vertSpace2b" presStyleCnt="0"/>
      <dgm:spPr/>
    </dgm:pt>
    <dgm:pt modelId="{E9343419-FAA2-4E8D-853C-E158EE56E485}" type="pres">
      <dgm:prSet presAssocID="{C02BC169-AE31-4E2A-BBF4-B47EE49D62AD}" presName="horz2" presStyleCnt="0"/>
      <dgm:spPr/>
    </dgm:pt>
    <dgm:pt modelId="{18316527-F167-4541-98EF-CE0F24EF6494}" type="pres">
      <dgm:prSet presAssocID="{C02BC169-AE31-4E2A-BBF4-B47EE49D62AD}" presName="horzSpace2" presStyleCnt="0"/>
      <dgm:spPr/>
    </dgm:pt>
    <dgm:pt modelId="{33881189-43B8-411C-8696-72643D62EF38}" type="pres">
      <dgm:prSet presAssocID="{C02BC169-AE31-4E2A-BBF4-B47EE49D62AD}" presName="tx2" presStyleLbl="revTx" presStyleIdx="5" presStyleCnt="7"/>
      <dgm:spPr/>
    </dgm:pt>
    <dgm:pt modelId="{F52BC699-4299-4D8C-98AC-6B83E8E4E50B}" type="pres">
      <dgm:prSet presAssocID="{C02BC169-AE31-4E2A-BBF4-B47EE49D62AD}" presName="vert2" presStyleCnt="0"/>
      <dgm:spPr/>
    </dgm:pt>
    <dgm:pt modelId="{9C074D0E-E2F6-4B88-A817-46139E5789AA}" type="pres">
      <dgm:prSet presAssocID="{C02BC169-AE31-4E2A-BBF4-B47EE49D62AD}" presName="thinLine2b" presStyleLbl="callout" presStyleIdx="4" presStyleCnt="6"/>
      <dgm:spPr/>
    </dgm:pt>
    <dgm:pt modelId="{D56506F9-540A-4DF4-A179-3414ECD5C822}" type="pres">
      <dgm:prSet presAssocID="{C02BC169-AE31-4E2A-BBF4-B47EE49D62AD}" presName="vertSpace2b" presStyleCnt="0"/>
      <dgm:spPr/>
    </dgm:pt>
    <dgm:pt modelId="{17C3D82B-5EEB-4EB0-B220-5484F8BB42DE}" type="pres">
      <dgm:prSet presAssocID="{92FD49ED-6168-49FB-B211-9116CA590022}" presName="horz2" presStyleCnt="0"/>
      <dgm:spPr/>
    </dgm:pt>
    <dgm:pt modelId="{26FD119B-2036-4336-96F5-6324371AB678}" type="pres">
      <dgm:prSet presAssocID="{92FD49ED-6168-49FB-B211-9116CA590022}" presName="horzSpace2" presStyleCnt="0"/>
      <dgm:spPr/>
    </dgm:pt>
    <dgm:pt modelId="{FF897BBC-D15E-4AE9-919F-1E298D6A7F0D}" type="pres">
      <dgm:prSet presAssocID="{92FD49ED-6168-49FB-B211-9116CA590022}" presName="tx2" presStyleLbl="revTx" presStyleIdx="6" presStyleCnt="7"/>
      <dgm:spPr/>
    </dgm:pt>
    <dgm:pt modelId="{07D3CFC5-0725-4D77-BE34-211AE34DE46E}" type="pres">
      <dgm:prSet presAssocID="{92FD49ED-6168-49FB-B211-9116CA590022}" presName="vert2" presStyleCnt="0"/>
      <dgm:spPr/>
    </dgm:pt>
    <dgm:pt modelId="{3A486801-AA82-4D7E-82DB-3EA3182259FB}" type="pres">
      <dgm:prSet presAssocID="{92FD49ED-6168-49FB-B211-9116CA590022}" presName="thinLine2b" presStyleLbl="callout" presStyleIdx="5" presStyleCnt="6"/>
      <dgm:spPr/>
    </dgm:pt>
    <dgm:pt modelId="{1F832E23-3E84-4C9D-B3F3-C23B6E2C66BD}" type="pres">
      <dgm:prSet presAssocID="{92FD49ED-6168-49FB-B211-9116CA590022}" presName="vertSpace2b" presStyleCnt="0"/>
      <dgm:spPr/>
    </dgm:pt>
  </dgm:ptLst>
  <dgm:cxnLst>
    <dgm:cxn modelId="{0A2CD013-9884-44E1-91B9-698001AEA42C}" type="presOf" srcId="{AE7AB3B9-9EA0-4C40-ABBE-D27D8CC43460}" destId="{1AA3FA3E-345E-4D98-98E5-9EE3D5E55E32}" srcOrd="0" destOrd="0" presId="urn:microsoft.com/office/officeart/2008/layout/LinedList"/>
    <dgm:cxn modelId="{E480EF27-4EE8-4D5C-BDD2-A023A5BBD93F}" type="presOf" srcId="{ABEAE2E9-F316-4C94-B996-2B714B1CCCC8}" destId="{91F5D719-26CB-464E-AF7E-87CF14786643}" srcOrd="0" destOrd="0" presId="urn:microsoft.com/office/officeart/2008/layout/LinedList"/>
    <dgm:cxn modelId="{844EB52D-69A2-4CAD-A940-EAC4B204D7C8}" srcId="{3BA48834-3946-4DAA-AF10-964C5118BF20}" destId="{ABEAE2E9-F316-4C94-B996-2B714B1CCCC8}" srcOrd="0" destOrd="0" parTransId="{0E8D93E3-A952-4F75-8085-6828C3A812EA}" sibTransId="{C9593ECE-D18C-454D-9357-3DABC0772255}"/>
    <dgm:cxn modelId="{9B6ED23C-DDE3-4FDE-992B-6377999CC224}" type="presOf" srcId="{20B26E4F-1B6F-4D48-87F5-41CAAEC037E0}" destId="{CFD1E6C7-026F-4FB5-AA94-21278DEF2A59}" srcOrd="0" destOrd="0" presId="urn:microsoft.com/office/officeart/2008/layout/LinedList"/>
    <dgm:cxn modelId="{96157C40-A8B7-418D-A7EF-2EEA4C9D6B8A}" srcId="{ABEAE2E9-F316-4C94-B996-2B714B1CCCC8}" destId="{C02BC169-AE31-4E2A-BBF4-B47EE49D62AD}" srcOrd="4" destOrd="0" parTransId="{31FFFAB7-BCE5-456F-AD7B-45F8A2B47600}" sibTransId="{595BA299-BE6C-4C6E-B249-2A1F46B4FF3F}"/>
    <dgm:cxn modelId="{CD046948-9C44-4A43-8373-ED7B7D2D891A}" type="presOf" srcId="{3114101E-5B96-4F4C-A89D-597074C92B84}" destId="{8F86F605-BC57-4B3F-902B-A90EB432A429}" srcOrd="0" destOrd="0" presId="urn:microsoft.com/office/officeart/2008/layout/LinedList"/>
    <dgm:cxn modelId="{EBBCEE68-666C-4F12-BCE9-204E357DD0A5}" srcId="{ABEAE2E9-F316-4C94-B996-2B714B1CCCC8}" destId="{92FD49ED-6168-49FB-B211-9116CA590022}" srcOrd="5" destOrd="0" parTransId="{D034E26F-702A-4CB4-B52C-42793644DBC6}" sibTransId="{3FFC4CE5-3041-4C16-B32D-B345FE4C4190}"/>
    <dgm:cxn modelId="{9762D351-D49F-41FA-848E-68445A9F8052}" type="presOf" srcId="{C02BC169-AE31-4E2A-BBF4-B47EE49D62AD}" destId="{33881189-43B8-411C-8696-72643D62EF38}" srcOrd="0" destOrd="0" presId="urn:microsoft.com/office/officeart/2008/layout/LinedList"/>
    <dgm:cxn modelId="{8D63DF7C-A076-492C-BF2C-86AEF2E91D86}" srcId="{ABEAE2E9-F316-4C94-B996-2B714B1CCCC8}" destId="{3E18B33C-05F0-4AEC-8129-33CA7E8A8865}" srcOrd="3" destOrd="0" parTransId="{292A06E6-C2CC-41CE-909E-FAA06C9DF0A2}" sibTransId="{6AC28084-0395-406A-9586-F835BA28DC3A}"/>
    <dgm:cxn modelId="{109E2AA1-C48D-4C70-9A3C-4A05794A39C4}" srcId="{ABEAE2E9-F316-4C94-B996-2B714B1CCCC8}" destId="{AE7AB3B9-9EA0-4C40-ABBE-D27D8CC43460}" srcOrd="2" destOrd="0" parTransId="{4F74542C-F83D-4194-9D66-331C24B9B95D}" sibTransId="{45FF5DD0-E1E0-4F43-9F02-9FBFEF46E3F6}"/>
    <dgm:cxn modelId="{7E4FAEB8-4296-47F5-8EB1-BBC5E6E53186}" type="presOf" srcId="{92FD49ED-6168-49FB-B211-9116CA590022}" destId="{FF897BBC-D15E-4AE9-919F-1E298D6A7F0D}" srcOrd="0" destOrd="0" presId="urn:microsoft.com/office/officeart/2008/layout/LinedList"/>
    <dgm:cxn modelId="{4D3E32D4-6C29-4310-BE20-D4F6C9A9E32B}" srcId="{ABEAE2E9-F316-4C94-B996-2B714B1CCCC8}" destId="{3114101E-5B96-4F4C-A89D-597074C92B84}" srcOrd="1" destOrd="0" parTransId="{B25C9623-A83A-4DC5-87CC-29F41A357518}" sibTransId="{4F1B0E35-3FBB-404B-86E8-01233C7AC52A}"/>
    <dgm:cxn modelId="{E8BFBFDC-59F9-40AD-BA6E-571C18F1379A}" type="presOf" srcId="{3E18B33C-05F0-4AEC-8129-33CA7E8A8865}" destId="{7777952F-00A1-4B9D-A066-9CDDFC44EBDF}" srcOrd="0" destOrd="0" presId="urn:microsoft.com/office/officeart/2008/layout/LinedList"/>
    <dgm:cxn modelId="{33F30EF2-903F-4E92-B5DA-F7427472932C}" type="presOf" srcId="{3BA48834-3946-4DAA-AF10-964C5118BF20}" destId="{81391B51-AF5F-4EE9-95DD-48B8B1A38B47}" srcOrd="0" destOrd="0" presId="urn:microsoft.com/office/officeart/2008/layout/LinedList"/>
    <dgm:cxn modelId="{895859F7-998C-41C7-87F0-A0BE18D515F9}" srcId="{ABEAE2E9-F316-4C94-B996-2B714B1CCCC8}" destId="{20B26E4F-1B6F-4D48-87F5-41CAAEC037E0}" srcOrd="0" destOrd="0" parTransId="{65B2F666-E3BC-40D9-988F-FC9CF65C9C22}" sibTransId="{AE1AC611-9142-4AE2-85D5-D9CEB608A328}"/>
    <dgm:cxn modelId="{F6863B65-237E-46E6-B1EE-350720D227E7}" type="presParOf" srcId="{81391B51-AF5F-4EE9-95DD-48B8B1A38B47}" destId="{467ED581-EC5F-4AD4-B09A-0038499D50B6}" srcOrd="0" destOrd="0" presId="urn:microsoft.com/office/officeart/2008/layout/LinedList"/>
    <dgm:cxn modelId="{7F81D73E-BC63-455F-B94B-4B1BB383C3B1}" type="presParOf" srcId="{81391B51-AF5F-4EE9-95DD-48B8B1A38B47}" destId="{837827A7-EEAC-47C9-8007-E8ACCA42CFFB}" srcOrd="1" destOrd="0" presId="urn:microsoft.com/office/officeart/2008/layout/LinedList"/>
    <dgm:cxn modelId="{A07EC357-7B39-4F66-BED6-44D50EBB4F7B}" type="presParOf" srcId="{837827A7-EEAC-47C9-8007-E8ACCA42CFFB}" destId="{91F5D719-26CB-464E-AF7E-87CF14786643}" srcOrd="0" destOrd="0" presId="urn:microsoft.com/office/officeart/2008/layout/LinedList"/>
    <dgm:cxn modelId="{A8F687C2-58B8-4782-A2A5-5777262E7947}" type="presParOf" srcId="{837827A7-EEAC-47C9-8007-E8ACCA42CFFB}" destId="{A39F22C7-69D8-490B-9139-D5A17742DC9E}" srcOrd="1" destOrd="0" presId="urn:microsoft.com/office/officeart/2008/layout/LinedList"/>
    <dgm:cxn modelId="{BA2948B7-165A-4549-91CE-57FEF7B5432B}" type="presParOf" srcId="{A39F22C7-69D8-490B-9139-D5A17742DC9E}" destId="{27E1212A-69D3-46D5-8002-605B84B7AC44}" srcOrd="0" destOrd="0" presId="urn:microsoft.com/office/officeart/2008/layout/LinedList"/>
    <dgm:cxn modelId="{93AD202A-0953-49C3-B27A-6B919D38C2F8}" type="presParOf" srcId="{A39F22C7-69D8-490B-9139-D5A17742DC9E}" destId="{6AC2506C-4BE9-4E9D-93AD-CCF77039D3C7}" srcOrd="1" destOrd="0" presId="urn:microsoft.com/office/officeart/2008/layout/LinedList"/>
    <dgm:cxn modelId="{6FA1E722-F1BE-4AF0-AA0C-FC7804022FB4}" type="presParOf" srcId="{6AC2506C-4BE9-4E9D-93AD-CCF77039D3C7}" destId="{E3475D92-ADEE-4BA7-BC5A-F8F04CFE6B9A}" srcOrd="0" destOrd="0" presId="urn:microsoft.com/office/officeart/2008/layout/LinedList"/>
    <dgm:cxn modelId="{4239F04F-420C-4758-8090-93F9BB6F78A6}" type="presParOf" srcId="{6AC2506C-4BE9-4E9D-93AD-CCF77039D3C7}" destId="{CFD1E6C7-026F-4FB5-AA94-21278DEF2A59}" srcOrd="1" destOrd="0" presId="urn:microsoft.com/office/officeart/2008/layout/LinedList"/>
    <dgm:cxn modelId="{8A34F3A6-B8D3-490C-B56C-D4E243A0C7D1}" type="presParOf" srcId="{6AC2506C-4BE9-4E9D-93AD-CCF77039D3C7}" destId="{9ACA9FD1-B142-4A2E-925E-A41D0148276A}" srcOrd="2" destOrd="0" presId="urn:microsoft.com/office/officeart/2008/layout/LinedList"/>
    <dgm:cxn modelId="{3E8E19CE-5B73-408A-B818-399145483F60}" type="presParOf" srcId="{A39F22C7-69D8-490B-9139-D5A17742DC9E}" destId="{39239302-88C6-4F9A-8078-BE19235DAD99}" srcOrd="2" destOrd="0" presId="urn:microsoft.com/office/officeart/2008/layout/LinedList"/>
    <dgm:cxn modelId="{452351AC-76B2-434D-AC37-9C129B4DA4AE}" type="presParOf" srcId="{A39F22C7-69D8-490B-9139-D5A17742DC9E}" destId="{C900E152-4E83-4248-9F58-2258D5A7E2A8}" srcOrd="3" destOrd="0" presId="urn:microsoft.com/office/officeart/2008/layout/LinedList"/>
    <dgm:cxn modelId="{A0C33C5A-CFF4-42A5-AEA0-3155B8491977}" type="presParOf" srcId="{A39F22C7-69D8-490B-9139-D5A17742DC9E}" destId="{25DAFA84-4546-459C-B8D0-75E30F65491C}" srcOrd="4" destOrd="0" presId="urn:microsoft.com/office/officeart/2008/layout/LinedList"/>
    <dgm:cxn modelId="{695980FC-1122-46BE-B77A-7A23A03AC3EE}" type="presParOf" srcId="{25DAFA84-4546-459C-B8D0-75E30F65491C}" destId="{ACE1585B-5E16-4EC4-8152-A61FE026D944}" srcOrd="0" destOrd="0" presId="urn:microsoft.com/office/officeart/2008/layout/LinedList"/>
    <dgm:cxn modelId="{31B3ECF9-BB37-4A9F-9304-442062AE89B3}" type="presParOf" srcId="{25DAFA84-4546-459C-B8D0-75E30F65491C}" destId="{8F86F605-BC57-4B3F-902B-A90EB432A429}" srcOrd="1" destOrd="0" presId="urn:microsoft.com/office/officeart/2008/layout/LinedList"/>
    <dgm:cxn modelId="{0237D5A8-C10A-4270-8BF6-CEA0D08829D1}" type="presParOf" srcId="{25DAFA84-4546-459C-B8D0-75E30F65491C}" destId="{A4C7D917-B9EB-4869-B3B7-03B142195032}" srcOrd="2" destOrd="0" presId="urn:microsoft.com/office/officeart/2008/layout/LinedList"/>
    <dgm:cxn modelId="{E3F3A63B-7C75-4F09-BA58-B2DD962BEF23}" type="presParOf" srcId="{A39F22C7-69D8-490B-9139-D5A17742DC9E}" destId="{CAF9DC4D-038E-434A-9636-0DAEBB8497F5}" srcOrd="5" destOrd="0" presId="urn:microsoft.com/office/officeart/2008/layout/LinedList"/>
    <dgm:cxn modelId="{E636D2B5-EE2C-43EE-A447-B6B5C1E8C77E}" type="presParOf" srcId="{A39F22C7-69D8-490B-9139-D5A17742DC9E}" destId="{67FE3CB6-A323-42B3-84B8-9D7B0A92BA17}" srcOrd="6" destOrd="0" presId="urn:microsoft.com/office/officeart/2008/layout/LinedList"/>
    <dgm:cxn modelId="{EA559852-ADD0-4D41-8454-07FF7F096F5D}" type="presParOf" srcId="{A39F22C7-69D8-490B-9139-D5A17742DC9E}" destId="{79C5BD16-9FD1-4578-8111-A2B3F8409714}" srcOrd="7" destOrd="0" presId="urn:microsoft.com/office/officeart/2008/layout/LinedList"/>
    <dgm:cxn modelId="{AD92E780-3CCF-4006-9A4C-3001E128F467}" type="presParOf" srcId="{79C5BD16-9FD1-4578-8111-A2B3F8409714}" destId="{395E018E-CA64-4009-A562-D700CD29053D}" srcOrd="0" destOrd="0" presId="urn:microsoft.com/office/officeart/2008/layout/LinedList"/>
    <dgm:cxn modelId="{534733D9-6EFB-413E-8410-D31F6AB8FD00}" type="presParOf" srcId="{79C5BD16-9FD1-4578-8111-A2B3F8409714}" destId="{1AA3FA3E-345E-4D98-98E5-9EE3D5E55E32}" srcOrd="1" destOrd="0" presId="urn:microsoft.com/office/officeart/2008/layout/LinedList"/>
    <dgm:cxn modelId="{E5D945DE-3BBA-441E-AD95-104AA1B5AA20}" type="presParOf" srcId="{79C5BD16-9FD1-4578-8111-A2B3F8409714}" destId="{5DAA96E5-A1B9-4D75-909F-1E404F7EF65B}" srcOrd="2" destOrd="0" presId="urn:microsoft.com/office/officeart/2008/layout/LinedList"/>
    <dgm:cxn modelId="{925C65CD-BCCB-42B9-88E2-26D27AB075BB}" type="presParOf" srcId="{A39F22C7-69D8-490B-9139-D5A17742DC9E}" destId="{98FCB2C6-8853-460B-B25C-F0A0965A02AD}" srcOrd="8" destOrd="0" presId="urn:microsoft.com/office/officeart/2008/layout/LinedList"/>
    <dgm:cxn modelId="{B6BA96DA-9190-4861-9041-73C8C98DD744}" type="presParOf" srcId="{A39F22C7-69D8-490B-9139-D5A17742DC9E}" destId="{2AE94405-D95D-47AC-A8DA-E71E8D226AF9}" srcOrd="9" destOrd="0" presId="urn:microsoft.com/office/officeart/2008/layout/LinedList"/>
    <dgm:cxn modelId="{B5F22420-4D47-4C5B-8E45-4E43F29B2503}" type="presParOf" srcId="{A39F22C7-69D8-490B-9139-D5A17742DC9E}" destId="{19BA1AE2-80FE-43B8-B0E1-435FA3140F18}" srcOrd="10" destOrd="0" presId="urn:microsoft.com/office/officeart/2008/layout/LinedList"/>
    <dgm:cxn modelId="{631794A2-65BA-40A0-AB0F-CA32B70296CA}" type="presParOf" srcId="{19BA1AE2-80FE-43B8-B0E1-435FA3140F18}" destId="{B4084759-66ED-4E8A-8119-021084382566}" srcOrd="0" destOrd="0" presId="urn:microsoft.com/office/officeart/2008/layout/LinedList"/>
    <dgm:cxn modelId="{6C996013-3B29-4CB6-A113-37F4607E76A6}" type="presParOf" srcId="{19BA1AE2-80FE-43B8-B0E1-435FA3140F18}" destId="{7777952F-00A1-4B9D-A066-9CDDFC44EBDF}" srcOrd="1" destOrd="0" presId="urn:microsoft.com/office/officeart/2008/layout/LinedList"/>
    <dgm:cxn modelId="{0080E986-9CDA-43BF-AB7B-D1F29373BFC1}" type="presParOf" srcId="{19BA1AE2-80FE-43B8-B0E1-435FA3140F18}" destId="{94056A15-FB94-4015-865C-4B52C074BB3C}" srcOrd="2" destOrd="0" presId="urn:microsoft.com/office/officeart/2008/layout/LinedList"/>
    <dgm:cxn modelId="{9F38F9D7-B7A5-48F9-B94F-C58EA30C41D7}" type="presParOf" srcId="{A39F22C7-69D8-490B-9139-D5A17742DC9E}" destId="{ACC8231A-452B-4F6F-96F5-0E1A85F23B60}" srcOrd="11" destOrd="0" presId="urn:microsoft.com/office/officeart/2008/layout/LinedList"/>
    <dgm:cxn modelId="{A256A67F-CA1A-45B2-AAFC-A5807E49C2A6}" type="presParOf" srcId="{A39F22C7-69D8-490B-9139-D5A17742DC9E}" destId="{E0C72795-C5B2-41B9-8FA4-A8B175C8AAA3}" srcOrd="12" destOrd="0" presId="urn:microsoft.com/office/officeart/2008/layout/LinedList"/>
    <dgm:cxn modelId="{D6A157ED-D222-4025-B1D8-2CE094899280}" type="presParOf" srcId="{A39F22C7-69D8-490B-9139-D5A17742DC9E}" destId="{E9343419-FAA2-4E8D-853C-E158EE56E485}" srcOrd="13" destOrd="0" presId="urn:microsoft.com/office/officeart/2008/layout/LinedList"/>
    <dgm:cxn modelId="{7ACCA659-88F5-4125-B7BF-7582EAE6DA37}" type="presParOf" srcId="{E9343419-FAA2-4E8D-853C-E158EE56E485}" destId="{18316527-F167-4541-98EF-CE0F24EF6494}" srcOrd="0" destOrd="0" presId="urn:microsoft.com/office/officeart/2008/layout/LinedList"/>
    <dgm:cxn modelId="{F35103AF-7168-4993-A806-02CCD83AB910}" type="presParOf" srcId="{E9343419-FAA2-4E8D-853C-E158EE56E485}" destId="{33881189-43B8-411C-8696-72643D62EF38}" srcOrd="1" destOrd="0" presId="urn:microsoft.com/office/officeart/2008/layout/LinedList"/>
    <dgm:cxn modelId="{E9062957-96DD-43B2-9FA0-E3953BDC04B3}" type="presParOf" srcId="{E9343419-FAA2-4E8D-853C-E158EE56E485}" destId="{F52BC699-4299-4D8C-98AC-6B83E8E4E50B}" srcOrd="2" destOrd="0" presId="urn:microsoft.com/office/officeart/2008/layout/LinedList"/>
    <dgm:cxn modelId="{F0E40160-4937-4296-9636-6DD54754DEEC}" type="presParOf" srcId="{A39F22C7-69D8-490B-9139-D5A17742DC9E}" destId="{9C074D0E-E2F6-4B88-A817-46139E5789AA}" srcOrd="14" destOrd="0" presId="urn:microsoft.com/office/officeart/2008/layout/LinedList"/>
    <dgm:cxn modelId="{121038BE-0DD2-41AB-B5C0-68E1765C2BF6}" type="presParOf" srcId="{A39F22C7-69D8-490B-9139-D5A17742DC9E}" destId="{D56506F9-540A-4DF4-A179-3414ECD5C822}" srcOrd="15" destOrd="0" presId="urn:microsoft.com/office/officeart/2008/layout/LinedList"/>
    <dgm:cxn modelId="{22321187-4DAE-4484-B20E-167D6854D6DE}" type="presParOf" srcId="{A39F22C7-69D8-490B-9139-D5A17742DC9E}" destId="{17C3D82B-5EEB-4EB0-B220-5484F8BB42DE}" srcOrd="16" destOrd="0" presId="urn:microsoft.com/office/officeart/2008/layout/LinedList"/>
    <dgm:cxn modelId="{60402384-E8CB-4767-8507-6BA07C0FC3A3}" type="presParOf" srcId="{17C3D82B-5EEB-4EB0-B220-5484F8BB42DE}" destId="{26FD119B-2036-4336-96F5-6324371AB678}" srcOrd="0" destOrd="0" presId="urn:microsoft.com/office/officeart/2008/layout/LinedList"/>
    <dgm:cxn modelId="{4B57FEB5-0509-47A5-94FC-9B69C96CE989}" type="presParOf" srcId="{17C3D82B-5EEB-4EB0-B220-5484F8BB42DE}" destId="{FF897BBC-D15E-4AE9-919F-1E298D6A7F0D}" srcOrd="1" destOrd="0" presId="urn:microsoft.com/office/officeart/2008/layout/LinedList"/>
    <dgm:cxn modelId="{752E0B74-B44C-4517-8B66-6CCE927A1ED5}" type="presParOf" srcId="{17C3D82B-5EEB-4EB0-B220-5484F8BB42DE}" destId="{07D3CFC5-0725-4D77-BE34-211AE34DE46E}" srcOrd="2" destOrd="0" presId="urn:microsoft.com/office/officeart/2008/layout/LinedList"/>
    <dgm:cxn modelId="{9571D9D5-1D33-41AD-83A2-E3B14561E185}" type="presParOf" srcId="{A39F22C7-69D8-490B-9139-D5A17742DC9E}" destId="{3A486801-AA82-4D7E-82DB-3EA3182259FB}" srcOrd="17" destOrd="0" presId="urn:microsoft.com/office/officeart/2008/layout/LinedList"/>
    <dgm:cxn modelId="{0F7801FF-E045-473C-B079-49B8A6F391BD}" type="presParOf" srcId="{A39F22C7-69D8-490B-9139-D5A17742DC9E}" destId="{1F832E23-3E84-4C9D-B3F3-C23B6E2C66BD}"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42DD2-F2D8-4D4B-8C25-479B1F58A6B1}">
      <dsp:nvSpPr>
        <dsp:cNvPr id="0" name=""/>
        <dsp:cNvSpPr/>
      </dsp:nvSpPr>
      <dsp:spPr>
        <a:xfrm rot="5400000">
          <a:off x="7094409" y="-2821867"/>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Clean Buildings Act</a:t>
          </a:r>
        </a:p>
      </dsp:txBody>
      <dsp:txXfrm rot="-5400000">
        <a:off x="4105117" y="231833"/>
        <a:ext cx="7233579" cy="1190586"/>
      </dsp:txXfrm>
    </dsp:sp>
    <dsp:sp modelId="{19127396-DB6A-48CF-BEBC-D33C3ADE1064}">
      <dsp:nvSpPr>
        <dsp:cNvPr id="0" name=""/>
        <dsp:cNvSpPr/>
      </dsp:nvSpPr>
      <dsp:spPr>
        <a:xfrm>
          <a:off x="0" y="2498"/>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2019</a:t>
          </a:r>
        </a:p>
      </dsp:txBody>
      <dsp:txXfrm>
        <a:off x="80510" y="83008"/>
        <a:ext cx="3944097" cy="1488233"/>
      </dsp:txXfrm>
    </dsp:sp>
    <dsp:sp modelId="{6F7D388A-00AB-4D99-85C9-8FDADE7FFA15}">
      <dsp:nvSpPr>
        <dsp:cNvPr id="0" name=""/>
        <dsp:cNvSpPr/>
      </dsp:nvSpPr>
      <dsp:spPr>
        <a:xfrm rot="5400000">
          <a:off x="7094409" y="-1090151"/>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Expansion to include Tier 2 Buildings </a:t>
          </a:r>
        </a:p>
      </dsp:txBody>
      <dsp:txXfrm rot="-5400000">
        <a:off x="4105117" y="1963549"/>
        <a:ext cx="7233579" cy="1190586"/>
      </dsp:txXfrm>
    </dsp:sp>
    <dsp:sp modelId="{AFE10CBD-4FF6-46A3-A8FA-FF0D40D4F3CE}">
      <dsp:nvSpPr>
        <dsp:cNvPr id="0" name=""/>
        <dsp:cNvSpPr/>
      </dsp:nvSpPr>
      <dsp:spPr>
        <a:xfrm>
          <a:off x="0" y="1734215"/>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2022</a:t>
          </a:r>
        </a:p>
      </dsp:txBody>
      <dsp:txXfrm>
        <a:off x="80510" y="1814725"/>
        <a:ext cx="3944097" cy="1488233"/>
      </dsp:txXfrm>
    </dsp:sp>
    <dsp:sp modelId="{C4DFAFD1-1BB5-4B09-A548-8533A938DA0B}">
      <dsp:nvSpPr>
        <dsp:cNvPr id="0" name=""/>
        <dsp:cNvSpPr/>
      </dsp:nvSpPr>
      <dsp:spPr>
        <a:xfrm rot="5400000">
          <a:off x="7094409" y="641564"/>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WSAC proviso for Energy Audit grants</a:t>
          </a:r>
        </a:p>
      </dsp:txBody>
      <dsp:txXfrm rot="-5400000">
        <a:off x="4105117" y="3695264"/>
        <a:ext cx="7233579" cy="1190586"/>
      </dsp:txXfrm>
    </dsp:sp>
    <dsp:sp modelId="{756DF1CC-517E-4818-9DC2-6A4A747CF99C}">
      <dsp:nvSpPr>
        <dsp:cNvPr id="0" name=""/>
        <dsp:cNvSpPr/>
      </dsp:nvSpPr>
      <dsp:spPr>
        <a:xfrm>
          <a:off x="0" y="3465931"/>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2024</a:t>
          </a:r>
        </a:p>
      </dsp:txBody>
      <dsp:txXfrm>
        <a:off x="80510" y="3546441"/>
        <a:ext cx="3944097" cy="148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36B2-3B51-439E-816F-1A09FA0EC8BA}">
      <dsp:nvSpPr>
        <dsp:cNvPr id="0" name=""/>
        <dsp:cNvSpPr/>
      </dsp:nvSpPr>
      <dsp:spPr>
        <a:xfrm>
          <a:off x="5535" y="160160"/>
          <a:ext cx="2831199" cy="173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Buildings over 50k sq. ft.</a:t>
          </a:r>
        </a:p>
      </dsp:txBody>
      <dsp:txXfrm>
        <a:off x="5535" y="160160"/>
        <a:ext cx="2831199" cy="1737450"/>
      </dsp:txXfrm>
    </dsp:sp>
    <dsp:sp modelId="{ED56BE4B-1D90-4C25-B394-2B1B5C8420B6}">
      <dsp:nvSpPr>
        <dsp:cNvPr id="0" name=""/>
        <dsp:cNvSpPr/>
      </dsp:nvSpPr>
      <dsp:spPr>
        <a:xfrm>
          <a:off x="2836735" y="51569"/>
          <a:ext cx="566239" cy="1954631"/>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CF937-71D4-4B9F-8E91-F6F7716AF11D}">
      <dsp:nvSpPr>
        <dsp:cNvPr id="0" name=""/>
        <dsp:cNvSpPr/>
      </dsp:nvSpPr>
      <dsp:spPr>
        <a:xfrm>
          <a:off x="3629471" y="51569"/>
          <a:ext cx="7700863" cy="19546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An energy performance standard</a:t>
          </a:r>
        </a:p>
        <a:p>
          <a:pPr marL="285750" lvl="1" indent="-285750" algn="l" defTabSz="1733550">
            <a:lnSpc>
              <a:spcPct val="90000"/>
            </a:lnSpc>
            <a:spcBef>
              <a:spcPct val="0"/>
            </a:spcBef>
            <a:spcAft>
              <a:spcPct val="15000"/>
            </a:spcAft>
            <a:buChar char="•"/>
          </a:pPr>
          <a:r>
            <a:rPr lang="en-US" sz="3900" kern="1200" dirty="0"/>
            <a:t>Compliance Process</a:t>
          </a:r>
        </a:p>
      </dsp:txBody>
      <dsp:txXfrm>
        <a:off x="3629471" y="51569"/>
        <a:ext cx="7700863" cy="1954631"/>
      </dsp:txXfrm>
    </dsp:sp>
    <dsp:sp modelId="{AC1851B0-A5DA-45F2-B98D-6A079674B718}">
      <dsp:nvSpPr>
        <dsp:cNvPr id="0" name=""/>
        <dsp:cNvSpPr/>
      </dsp:nvSpPr>
      <dsp:spPr>
        <a:xfrm>
          <a:off x="5535" y="2798144"/>
          <a:ext cx="2831199" cy="173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Buildings over 20k sq. ft.</a:t>
          </a:r>
        </a:p>
      </dsp:txBody>
      <dsp:txXfrm>
        <a:off x="5535" y="2798144"/>
        <a:ext cx="2831199" cy="1737450"/>
      </dsp:txXfrm>
    </dsp:sp>
    <dsp:sp modelId="{A39B2C2A-06C4-41DC-967D-14FFAD362905}">
      <dsp:nvSpPr>
        <dsp:cNvPr id="0" name=""/>
        <dsp:cNvSpPr/>
      </dsp:nvSpPr>
      <dsp:spPr>
        <a:xfrm>
          <a:off x="2836735" y="2146600"/>
          <a:ext cx="566239" cy="3040537"/>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17B82-00F0-449E-806F-0CB401674EC3}">
      <dsp:nvSpPr>
        <dsp:cNvPr id="0" name=""/>
        <dsp:cNvSpPr/>
      </dsp:nvSpPr>
      <dsp:spPr>
        <a:xfrm>
          <a:off x="3629471" y="2146600"/>
          <a:ext cx="7700863" cy="30405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Energy Management Planning (EMP)</a:t>
          </a:r>
        </a:p>
        <a:p>
          <a:pPr marL="285750" lvl="1" indent="-285750" algn="l" defTabSz="1733550">
            <a:lnSpc>
              <a:spcPct val="90000"/>
            </a:lnSpc>
            <a:spcBef>
              <a:spcPct val="0"/>
            </a:spcBef>
            <a:spcAft>
              <a:spcPct val="15000"/>
            </a:spcAft>
            <a:buChar char="•"/>
          </a:pPr>
          <a:r>
            <a:rPr lang="en-US" sz="3900" kern="1200" dirty="0"/>
            <a:t>Operations and Maintenance (O&amp;M)</a:t>
          </a:r>
        </a:p>
        <a:p>
          <a:pPr marL="285750" lvl="1" indent="-285750" algn="l" defTabSz="1733550">
            <a:lnSpc>
              <a:spcPct val="90000"/>
            </a:lnSpc>
            <a:spcBef>
              <a:spcPct val="0"/>
            </a:spcBef>
            <a:spcAft>
              <a:spcPct val="15000"/>
            </a:spcAft>
            <a:buChar char="•"/>
          </a:pPr>
          <a:r>
            <a:rPr lang="en-US" sz="3900" kern="1200" dirty="0"/>
            <a:t>Tracking energy use over time</a:t>
          </a:r>
        </a:p>
      </dsp:txBody>
      <dsp:txXfrm>
        <a:off x="3629471" y="2146600"/>
        <a:ext cx="7700863" cy="3040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CA72D-CBBA-4AE5-B8B1-05ECDD822ED8}">
      <dsp:nvSpPr>
        <dsp:cNvPr id="0" name=""/>
        <dsp:cNvSpPr/>
      </dsp:nvSpPr>
      <dsp:spPr>
        <a:xfrm>
          <a:off x="3566" y="31377"/>
          <a:ext cx="3477537" cy="806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Benchmark</a:t>
          </a:r>
        </a:p>
      </dsp:txBody>
      <dsp:txXfrm>
        <a:off x="3566" y="31377"/>
        <a:ext cx="3477537" cy="806400"/>
      </dsp:txXfrm>
    </dsp:sp>
    <dsp:sp modelId="{DAC4C85F-D2AD-466C-94B3-08ED7C0874E2}">
      <dsp:nvSpPr>
        <dsp:cNvPr id="0" name=""/>
        <dsp:cNvSpPr/>
      </dsp:nvSpPr>
      <dsp:spPr>
        <a:xfrm>
          <a:off x="3566" y="837777"/>
          <a:ext cx="3477537" cy="46116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Establish your buildings performance metric</a:t>
          </a:r>
        </a:p>
        <a:p>
          <a:pPr marL="285750" lvl="1" indent="-285750" algn="l" defTabSz="1244600">
            <a:lnSpc>
              <a:spcPct val="90000"/>
            </a:lnSpc>
            <a:spcBef>
              <a:spcPct val="0"/>
            </a:spcBef>
            <a:spcAft>
              <a:spcPct val="15000"/>
            </a:spcAft>
            <a:buChar char="•"/>
          </a:pPr>
          <a:r>
            <a:rPr lang="en-US" sz="2800" kern="1200" dirty="0"/>
            <a:t>Integrate your building into the Energy Star Management Portfolio</a:t>
          </a:r>
        </a:p>
        <a:p>
          <a:pPr marL="285750" lvl="1" indent="-285750" algn="l" defTabSz="1244600">
            <a:lnSpc>
              <a:spcPct val="90000"/>
            </a:lnSpc>
            <a:spcBef>
              <a:spcPct val="0"/>
            </a:spcBef>
            <a:spcAft>
              <a:spcPct val="15000"/>
            </a:spcAft>
            <a:buChar char="•"/>
          </a:pPr>
          <a:r>
            <a:rPr lang="en-US" sz="2800" kern="1200" dirty="0"/>
            <a:t>Determine Compliance Path</a:t>
          </a:r>
        </a:p>
      </dsp:txBody>
      <dsp:txXfrm>
        <a:off x="3566" y="837777"/>
        <a:ext cx="3477537" cy="4611600"/>
      </dsp:txXfrm>
    </dsp:sp>
    <dsp:sp modelId="{199F702A-398E-4D04-850C-6C4E28608243}">
      <dsp:nvSpPr>
        <dsp:cNvPr id="0" name=""/>
        <dsp:cNvSpPr/>
      </dsp:nvSpPr>
      <dsp:spPr>
        <a:xfrm>
          <a:off x="3967960" y="31377"/>
          <a:ext cx="3477537" cy="806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Planning</a:t>
          </a:r>
        </a:p>
      </dsp:txBody>
      <dsp:txXfrm>
        <a:off x="3967960" y="31377"/>
        <a:ext cx="3477537" cy="806400"/>
      </dsp:txXfrm>
    </dsp:sp>
    <dsp:sp modelId="{7F50A881-6D93-4425-9A45-45F3EF5040B5}">
      <dsp:nvSpPr>
        <dsp:cNvPr id="0" name=""/>
        <dsp:cNvSpPr/>
      </dsp:nvSpPr>
      <dsp:spPr>
        <a:xfrm>
          <a:off x="3967960" y="837777"/>
          <a:ext cx="3477537" cy="461160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Create Energy Management Plan</a:t>
          </a:r>
        </a:p>
        <a:p>
          <a:pPr marL="285750" lvl="1" indent="-285750" algn="l" defTabSz="1244600">
            <a:lnSpc>
              <a:spcPct val="90000"/>
            </a:lnSpc>
            <a:spcBef>
              <a:spcPct val="0"/>
            </a:spcBef>
            <a:spcAft>
              <a:spcPct val="15000"/>
            </a:spcAft>
            <a:buChar char="•"/>
          </a:pPr>
          <a:r>
            <a:rPr lang="en-US" sz="2800" kern="1200" dirty="0"/>
            <a:t>Create Operations and Maintenance Plan</a:t>
          </a:r>
        </a:p>
      </dsp:txBody>
      <dsp:txXfrm>
        <a:off x="3967960" y="837777"/>
        <a:ext cx="3477537" cy="4611600"/>
      </dsp:txXfrm>
    </dsp:sp>
    <dsp:sp modelId="{0A00947E-5BDB-4D9A-BA11-ABEBE8167077}">
      <dsp:nvSpPr>
        <dsp:cNvPr id="0" name=""/>
        <dsp:cNvSpPr/>
      </dsp:nvSpPr>
      <dsp:spPr>
        <a:xfrm>
          <a:off x="7932353" y="31377"/>
          <a:ext cx="3477537" cy="806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Compliance</a:t>
          </a:r>
        </a:p>
      </dsp:txBody>
      <dsp:txXfrm>
        <a:off x="7932353" y="31377"/>
        <a:ext cx="3477537" cy="806400"/>
      </dsp:txXfrm>
    </dsp:sp>
    <dsp:sp modelId="{7326B291-9363-403C-A692-73D4C434C209}">
      <dsp:nvSpPr>
        <dsp:cNvPr id="0" name=""/>
        <dsp:cNvSpPr/>
      </dsp:nvSpPr>
      <dsp:spPr>
        <a:xfrm>
          <a:off x="7932353" y="837777"/>
          <a:ext cx="3477537" cy="461160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Meet and Energy Use Intensity target (</a:t>
          </a:r>
          <a:r>
            <a:rPr lang="en-US" sz="2800" kern="1200" dirty="0" err="1"/>
            <a:t>EUIt</a:t>
          </a:r>
          <a:r>
            <a:rPr lang="en-US" sz="2800" kern="1200" dirty="0"/>
            <a:t>)</a:t>
          </a:r>
        </a:p>
        <a:p>
          <a:pPr marL="285750" lvl="1" indent="-285750" algn="l" defTabSz="1244600">
            <a:lnSpc>
              <a:spcPct val="90000"/>
            </a:lnSpc>
            <a:spcBef>
              <a:spcPct val="0"/>
            </a:spcBef>
            <a:spcAft>
              <a:spcPct val="15000"/>
            </a:spcAft>
            <a:buChar char="•"/>
          </a:pPr>
          <a:r>
            <a:rPr lang="en-US" sz="2800" kern="1200" dirty="0"/>
            <a:t>Utilize the Investment Criteria</a:t>
          </a:r>
        </a:p>
      </dsp:txBody>
      <dsp:txXfrm>
        <a:off x="7932353" y="837777"/>
        <a:ext cx="3477537" cy="461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07336-DE54-402D-9442-2ED1B267BE56}">
      <dsp:nvSpPr>
        <dsp:cNvPr id="0" name=""/>
        <dsp:cNvSpPr/>
      </dsp:nvSpPr>
      <dsp:spPr>
        <a:xfrm rot="5400000">
          <a:off x="7246038" y="-2989737"/>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220k sq. ft.</a:t>
          </a:r>
        </a:p>
      </dsp:txBody>
      <dsp:txXfrm rot="-5400000">
        <a:off x="4119641" y="188942"/>
        <a:ext cx="7271524" cy="966447"/>
      </dsp:txXfrm>
    </dsp:sp>
    <dsp:sp modelId="{AAC61CC8-6972-410F-9B7A-B51A7285584E}">
      <dsp:nvSpPr>
        <dsp:cNvPr id="0" name=""/>
        <dsp:cNvSpPr/>
      </dsp:nvSpPr>
      <dsp:spPr>
        <a:xfrm>
          <a:off x="0" y="2783"/>
          <a:ext cx="4119640" cy="1338763"/>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2026</a:t>
          </a:r>
        </a:p>
      </dsp:txBody>
      <dsp:txXfrm>
        <a:off x="65353" y="68136"/>
        <a:ext cx="3988934" cy="1208057"/>
      </dsp:txXfrm>
    </dsp:sp>
    <dsp:sp modelId="{E4A9030B-647A-4352-A912-5C1ED33EF2FA}">
      <dsp:nvSpPr>
        <dsp:cNvPr id="0" name=""/>
        <dsp:cNvSpPr/>
      </dsp:nvSpPr>
      <dsp:spPr>
        <a:xfrm rot="5400000">
          <a:off x="7246038" y="-1584035"/>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90k sq. ft.</a:t>
          </a:r>
        </a:p>
      </dsp:txBody>
      <dsp:txXfrm rot="-5400000">
        <a:off x="4119641" y="1594644"/>
        <a:ext cx="7271524" cy="966447"/>
      </dsp:txXfrm>
    </dsp:sp>
    <dsp:sp modelId="{71441D9B-D00C-4FFE-BE1B-32889B5B1BF7}">
      <dsp:nvSpPr>
        <dsp:cNvPr id="0" name=""/>
        <dsp:cNvSpPr/>
      </dsp:nvSpPr>
      <dsp:spPr>
        <a:xfrm>
          <a:off x="0" y="1408485"/>
          <a:ext cx="4119640" cy="1338763"/>
        </a:xfrm>
        <a:prstGeom prst="roundRect">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2027</a:t>
          </a:r>
        </a:p>
      </dsp:txBody>
      <dsp:txXfrm>
        <a:off x="65353" y="1473838"/>
        <a:ext cx="3988934" cy="1208057"/>
      </dsp:txXfrm>
    </dsp:sp>
    <dsp:sp modelId="{58102A2A-3B74-4274-9EBB-74251D112036}">
      <dsp:nvSpPr>
        <dsp:cNvPr id="0" name=""/>
        <dsp:cNvSpPr/>
      </dsp:nvSpPr>
      <dsp:spPr>
        <a:xfrm rot="5400000">
          <a:off x="7246038" y="-178333"/>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Tier 2 benchmarking and planning completed </a:t>
          </a:r>
        </a:p>
      </dsp:txBody>
      <dsp:txXfrm rot="-5400000">
        <a:off x="4119641" y="3000346"/>
        <a:ext cx="7271524" cy="966447"/>
      </dsp:txXfrm>
    </dsp:sp>
    <dsp:sp modelId="{8CC8BF09-A3E8-41AC-8628-49150A8F6673}">
      <dsp:nvSpPr>
        <dsp:cNvPr id="0" name=""/>
        <dsp:cNvSpPr/>
      </dsp:nvSpPr>
      <dsp:spPr>
        <a:xfrm>
          <a:off x="0" y="2814187"/>
          <a:ext cx="4119640" cy="1338763"/>
        </a:xfrm>
        <a:prstGeom prst="roundRect">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July 2027</a:t>
          </a:r>
        </a:p>
      </dsp:txBody>
      <dsp:txXfrm>
        <a:off x="65353" y="2879540"/>
        <a:ext cx="3988934" cy="1208057"/>
      </dsp:txXfrm>
    </dsp:sp>
    <dsp:sp modelId="{7EFA42C6-1CD8-48E6-B849-EA991A2E0027}">
      <dsp:nvSpPr>
        <dsp:cNvPr id="0" name=""/>
        <dsp:cNvSpPr/>
      </dsp:nvSpPr>
      <dsp:spPr>
        <a:xfrm rot="5400000">
          <a:off x="7246038" y="1227368"/>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50k sq. ft. </a:t>
          </a:r>
        </a:p>
      </dsp:txBody>
      <dsp:txXfrm rot="-5400000">
        <a:off x="4119641" y="4406047"/>
        <a:ext cx="7271524" cy="966447"/>
      </dsp:txXfrm>
    </dsp:sp>
    <dsp:sp modelId="{23B3C5BC-B3DD-4C84-BA47-1FC48B5189BD}">
      <dsp:nvSpPr>
        <dsp:cNvPr id="0" name=""/>
        <dsp:cNvSpPr/>
      </dsp:nvSpPr>
      <dsp:spPr>
        <a:xfrm>
          <a:off x="0" y="4219889"/>
          <a:ext cx="4119640" cy="1338763"/>
        </a:xfrm>
        <a:prstGeom prst="round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2028</a:t>
          </a:r>
        </a:p>
      </dsp:txBody>
      <dsp:txXfrm>
        <a:off x="65353" y="4285242"/>
        <a:ext cx="3988934" cy="1208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ED581-EC5F-4AD4-B09A-0038499D50B6}">
      <dsp:nvSpPr>
        <dsp:cNvPr id="0" name=""/>
        <dsp:cNvSpPr/>
      </dsp:nvSpPr>
      <dsp:spPr>
        <a:xfrm>
          <a:off x="0" y="0"/>
          <a:ext cx="1134931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5D719-26CB-464E-AF7E-87CF14786643}">
      <dsp:nvSpPr>
        <dsp:cNvPr id="0" name=""/>
        <dsp:cNvSpPr/>
      </dsp:nvSpPr>
      <dsp:spPr>
        <a:xfrm>
          <a:off x="0" y="0"/>
          <a:ext cx="2269863" cy="538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Data needed for each covered building</a:t>
          </a:r>
        </a:p>
      </dsp:txBody>
      <dsp:txXfrm>
        <a:off x="0" y="0"/>
        <a:ext cx="2269863" cy="5386626"/>
      </dsp:txXfrm>
    </dsp:sp>
    <dsp:sp modelId="{CFD1E6C7-026F-4FB5-AA94-21278DEF2A59}">
      <dsp:nvSpPr>
        <dsp:cNvPr id="0" name=""/>
        <dsp:cNvSpPr/>
      </dsp:nvSpPr>
      <dsp:spPr>
        <a:xfrm>
          <a:off x="2440103" y="28340"/>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Address</a:t>
          </a:r>
        </a:p>
      </dsp:txBody>
      <dsp:txXfrm>
        <a:off x="2440103" y="28340"/>
        <a:ext cx="8909214" cy="566805"/>
      </dsp:txXfrm>
    </dsp:sp>
    <dsp:sp modelId="{39239302-88C6-4F9A-8078-BE19235DAD99}">
      <dsp:nvSpPr>
        <dsp:cNvPr id="0" name=""/>
        <dsp:cNvSpPr/>
      </dsp:nvSpPr>
      <dsp:spPr>
        <a:xfrm>
          <a:off x="2269863" y="59514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6F605-BC57-4B3F-902B-A90EB432A429}">
      <dsp:nvSpPr>
        <dsp:cNvPr id="0" name=""/>
        <dsp:cNvSpPr/>
      </dsp:nvSpPr>
      <dsp:spPr>
        <a:xfrm>
          <a:off x="2440103" y="623486"/>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Parcel Number</a:t>
          </a:r>
        </a:p>
      </dsp:txBody>
      <dsp:txXfrm>
        <a:off x="2440103" y="623486"/>
        <a:ext cx="8909214" cy="566805"/>
      </dsp:txXfrm>
    </dsp:sp>
    <dsp:sp modelId="{CAF9DC4D-038E-434A-9636-0DAEBB8497F5}">
      <dsp:nvSpPr>
        <dsp:cNvPr id="0" name=""/>
        <dsp:cNvSpPr/>
      </dsp:nvSpPr>
      <dsp:spPr>
        <a:xfrm>
          <a:off x="2269863" y="1190291"/>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3FA3E-345E-4D98-98E5-9EE3D5E55E32}">
      <dsp:nvSpPr>
        <dsp:cNvPr id="0" name=""/>
        <dsp:cNvSpPr/>
      </dsp:nvSpPr>
      <dsp:spPr>
        <a:xfrm>
          <a:off x="2440103" y="1218632"/>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General Description</a:t>
          </a:r>
        </a:p>
      </dsp:txBody>
      <dsp:txXfrm>
        <a:off x="2440103" y="1218632"/>
        <a:ext cx="8909214" cy="566805"/>
      </dsp:txXfrm>
    </dsp:sp>
    <dsp:sp modelId="{98FCB2C6-8853-460B-B25C-F0A0965A02AD}">
      <dsp:nvSpPr>
        <dsp:cNvPr id="0" name=""/>
        <dsp:cNvSpPr/>
      </dsp:nvSpPr>
      <dsp:spPr>
        <a:xfrm>
          <a:off x="2269863" y="178543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7952F-00A1-4B9D-A066-9CDDFC44EBDF}">
      <dsp:nvSpPr>
        <dsp:cNvPr id="0" name=""/>
        <dsp:cNvSpPr/>
      </dsp:nvSpPr>
      <dsp:spPr>
        <a:xfrm>
          <a:off x="2440103" y="1813777"/>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Use</a:t>
          </a:r>
        </a:p>
      </dsp:txBody>
      <dsp:txXfrm>
        <a:off x="2440103" y="1813777"/>
        <a:ext cx="8909214" cy="566805"/>
      </dsp:txXfrm>
    </dsp:sp>
    <dsp:sp modelId="{ACC8231A-452B-4F6F-96F5-0E1A85F23B60}">
      <dsp:nvSpPr>
        <dsp:cNvPr id="0" name=""/>
        <dsp:cNvSpPr/>
      </dsp:nvSpPr>
      <dsp:spPr>
        <a:xfrm>
          <a:off x="2269863" y="2380583"/>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1189-43B8-411C-8696-72643D62EF38}">
      <dsp:nvSpPr>
        <dsp:cNvPr id="0" name=""/>
        <dsp:cNvSpPr/>
      </dsp:nvSpPr>
      <dsp:spPr>
        <a:xfrm>
          <a:off x="2440103" y="2408923"/>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Square footage</a:t>
          </a:r>
        </a:p>
      </dsp:txBody>
      <dsp:txXfrm>
        <a:off x="2440103" y="2408923"/>
        <a:ext cx="8909214" cy="566805"/>
      </dsp:txXfrm>
    </dsp:sp>
    <dsp:sp modelId="{9C074D0E-E2F6-4B88-A817-46139E5789AA}">
      <dsp:nvSpPr>
        <dsp:cNvPr id="0" name=""/>
        <dsp:cNvSpPr/>
      </dsp:nvSpPr>
      <dsp:spPr>
        <a:xfrm>
          <a:off x="2269863" y="2975729"/>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97BBC-D15E-4AE9-919F-1E298D6A7F0D}">
      <dsp:nvSpPr>
        <dsp:cNvPr id="0" name=""/>
        <dsp:cNvSpPr/>
      </dsp:nvSpPr>
      <dsp:spPr>
        <a:xfrm>
          <a:off x="2440103" y="3004069"/>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Building age</a:t>
          </a:r>
        </a:p>
      </dsp:txBody>
      <dsp:txXfrm>
        <a:off x="2440103" y="3004069"/>
        <a:ext cx="8909214" cy="566805"/>
      </dsp:txXfrm>
    </dsp:sp>
    <dsp:sp modelId="{3A486801-AA82-4D7E-82DB-3EA3182259FB}">
      <dsp:nvSpPr>
        <dsp:cNvPr id="0" name=""/>
        <dsp:cNvSpPr/>
      </dsp:nvSpPr>
      <dsp:spPr>
        <a:xfrm>
          <a:off x="2269863" y="357087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75F83-2E66-473C-97C4-B84932D4E1E5}">
      <dsp:nvSpPr>
        <dsp:cNvPr id="0" name=""/>
        <dsp:cNvSpPr/>
      </dsp:nvSpPr>
      <dsp:spPr>
        <a:xfrm>
          <a:off x="2440103" y="3599215"/>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Date of last renovation</a:t>
          </a:r>
        </a:p>
      </dsp:txBody>
      <dsp:txXfrm>
        <a:off x="2440103" y="3599215"/>
        <a:ext cx="8909214" cy="566805"/>
      </dsp:txXfrm>
    </dsp:sp>
    <dsp:sp modelId="{35F6320D-4C39-42DB-A847-438E4003B849}">
      <dsp:nvSpPr>
        <dsp:cNvPr id="0" name=""/>
        <dsp:cNvSpPr/>
      </dsp:nvSpPr>
      <dsp:spPr>
        <a:xfrm>
          <a:off x="2269863" y="4166021"/>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4CBC0-18D9-4032-B2D5-44F9D2567FAC}">
      <dsp:nvSpPr>
        <dsp:cNvPr id="0" name=""/>
        <dsp:cNvSpPr/>
      </dsp:nvSpPr>
      <dsp:spPr>
        <a:xfrm>
          <a:off x="2440103" y="4194361"/>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Date of last energy audit (if applicable)</a:t>
          </a:r>
        </a:p>
      </dsp:txBody>
      <dsp:txXfrm>
        <a:off x="2440103" y="4194361"/>
        <a:ext cx="8909214" cy="566805"/>
      </dsp:txXfrm>
    </dsp:sp>
    <dsp:sp modelId="{40FF3481-671C-4FC4-BBB7-D596BC08E64A}">
      <dsp:nvSpPr>
        <dsp:cNvPr id="0" name=""/>
        <dsp:cNvSpPr/>
      </dsp:nvSpPr>
      <dsp:spPr>
        <a:xfrm>
          <a:off x="2269863" y="476116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FD8CB-CB15-48FD-9E5C-F713367A2E71}">
      <dsp:nvSpPr>
        <dsp:cNvPr id="0" name=""/>
        <dsp:cNvSpPr/>
      </dsp:nvSpPr>
      <dsp:spPr>
        <a:xfrm>
          <a:off x="2440103" y="4789507"/>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Exemption Status</a:t>
          </a:r>
        </a:p>
      </dsp:txBody>
      <dsp:txXfrm>
        <a:off x="2440103" y="4789507"/>
        <a:ext cx="8909214" cy="566805"/>
      </dsp:txXfrm>
    </dsp:sp>
    <dsp:sp modelId="{5A809336-D2FD-47E2-8F98-BA4D1648DD63}">
      <dsp:nvSpPr>
        <dsp:cNvPr id="0" name=""/>
        <dsp:cNvSpPr/>
      </dsp:nvSpPr>
      <dsp:spPr>
        <a:xfrm>
          <a:off x="2269863" y="5356313"/>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ED581-EC5F-4AD4-B09A-0038499D50B6}">
      <dsp:nvSpPr>
        <dsp:cNvPr id="0" name=""/>
        <dsp:cNvSpPr/>
      </dsp:nvSpPr>
      <dsp:spPr>
        <a:xfrm>
          <a:off x="0" y="0"/>
          <a:ext cx="1134931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5D719-26CB-464E-AF7E-87CF14786643}">
      <dsp:nvSpPr>
        <dsp:cNvPr id="0" name=""/>
        <dsp:cNvSpPr/>
      </dsp:nvSpPr>
      <dsp:spPr>
        <a:xfrm>
          <a:off x="0" y="0"/>
          <a:ext cx="2269863" cy="538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Data needed post audit or for recently audited buildings</a:t>
          </a:r>
        </a:p>
      </dsp:txBody>
      <dsp:txXfrm>
        <a:off x="0" y="0"/>
        <a:ext cx="2269863" cy="5386626"/>
      </dsp:txXfrm>
    </dsp:sp>
    <dsp:sp modelId="{CFD1E6C7-026F-4FB5-AA94-21278DEF2A59}">
      <dsp:nvSpPr>
        <dsp:cNvPr id="0" name=""/>
        <dsp:cNvSpPr/>
      </dsp:nvSpPr>
      <dsp:spPr>
        <a:xfrm>
          <a:off x="2440103" y="42411"/>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Compliance pathway</a:t>
          </a:r>
        </a:p>
      </dsp:txBody>
      <dsp:txXfrm>
        <a:off x="2440103" y="42411"/>
        <a:ext cx="8909214" cy="848235"/>
      </dsp:txXfrm>
    </dsp:sp>
    <dsp:sp modelId="{39239302-88C6-4F9A-8078-BE19235DAD99}">
      <dsp:nvSpPr>
        <dsp:cNvPr id="0" name=""/>
        <dsp:cNvSpPr/>
      </dsp:nvSpPr>
      <dsp:spPr>
        <a:xfrm>
          <a:off x="2269863" y="89064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6F605-BC57-4B3F-902B-A90EB432A429}">
      <dsp:nvSpPr>
        <dsp:cNvPr id="0" name=""/>
        <dsp:cNvSpPr/>
      </dsp:nvSpPr>
      <dsp:spPr>
        <a:xfrm>
          <a:off x="2440103" y="933059"/>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Performance metric</a:t>
          </a:r>
        </a:p>
      </dsp:txBody>
      <dsp:txXfrm>
        <a:off x="2440103" y="933059"/>
        <a:ext cx="8909214" cy="848235"/>
      </dsp:txXfrm>
    </dsp:sp>
    <dsp:sp modelId="{CAF9DC4D-038E-434A-9636-0DAEBB8497F5}">
      <dsp:nvSpPr>
        <dsp:cNvPr id="0" name=""/>
        <dsp:cNvSpPr/>
      </dsp:nvSpPr>
      <dsp:spPr>
        <a:xfrm>
          <a:off x="2269863" y="178129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3FA3E-345E-4D98-98E5-9EE3D5E55E32}">
      <dsp:nvSpPr>
        <dsp:cNvPr id="0" name=""/>
        <dsp:cNvSpPr/>
      </dsp:nvSpPr>
      <dsp:spPr>
        <a:xfrm>
          <a:off x="2440103" y="1823706"/>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Cost of Audit</a:t>
          </a:r>
        </a:p>
      </dsp:txBody>
      <dsp:txXfrm>
        <a:off x="2440103" y="1823706"/>
        <a:ext cx="8909214" cy="848235"/>
      </dsp:txXfrm>
    </dsp:sp>
    <dsp:sp modelId="{98FCB2C6-8853-460B-B25C-F0A0965A02AD}">
      <dsp:nvSpPr>
        <dsp:cNvPr id="0" name=""/>
        <dsp:cNvSpPr/>
      </dsp:nvSpPr>
      <dsp:spPr>
        <a:xfrm>
          <a:off x="2269863" y="2671942"/>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7952F-00A1-4B9D-A066-9CDDFC44EBDF}">
      <dsp:nvSpPr>
        <dsp:cNvPr id="0" name=""/>
        <dsp:cNvSpPr/>
      </dsp:nvSpPr>
      <dsp:spPr>
        <a:xfrm>
          <a:off x="2440103" y="2714354"/>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Cost of completing EMP and O&amp;M</a:t>
          </a:r>
        </a:p>
      </dsp:txBody>
      <dsp:txXfrm>
        <a:off x="2440103" y="2714354"/>
        <a:ext cx="8909214" cy="848235"/>
      </dsp:txXfrm>
    </dsp:sp>
    <dsp:sp modelId="{ACC8231A-452B-4F6F-96F5-0E1A85F23B60}">
      <dsp:nvSpPr>
        <dsp:cNvPr id="0" name=""/>
        <dsp:cNvSpPr/>
      </dsp:nvSpPr>
      <dsp:spPr>
        <a:xfrm>
          <a:off x="2269863" y="3562590"/>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1189-43B8-411C-8696-72643D62EF38}">
      <dsp:nvSpPr>
        <dsp:cNvPr id="0" name=""/>
        <dsp:cNvSpPr/>
      </dsp:nvSpPr>
      <dsp:spPr>
        <a:xfrm>
          <a:off x="2440103" y="3605002"/>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Estimated ongoing cost of tracking and O&amp;M activities</a:t>
          </a:r>
        </a:p>
      </dsp:txBody>
      <dsp:txXfrm>
        <a:off x="2440103" y="3605002"/>
        <a:ext cx="8909214" cy="848235"/>
      </dsp:txXfrm>
    </dsp:sp>
    <dsp:sp modelId="{9C074D0E-E2F6-4B88-A817-46139E5789AA}">
      <dsp:nvSpPr>
        <dsp:cNvPr id="0" name=""/>
        <dsp:cNvSpPr/>
      </dsp:nvSpPr>
      <dsp:spPr>
        <a:xfrm>
          <a:off x="2269863" y="445323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97BBC-D15E-4AE9-919F-1E298D6A7F0D}">
      <dsp:nvSpPr>
        <dsp:cNvPr id="0" name=""/>
        <dsp:cNvSpPr/>
      </dsp:nvSpPr>
      <dsp:spPr>
        <a:xfrm>
          <a:off x="2440103" y="4495649"/>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Rough order of magnitude (ROM) cost of achieving compliance with CBPS</a:t>
          </a:r>
        </a:p>
      </dsp:txBody>
      <dsp:txXfrm>
        <a:off x="2440103" y="4495649"/>
        <a:ext cx="8909214" cy="848235"/>
      </dsp:txXfrm>
    </dsp:sp>
    <dsp:sp modelId="{3A486801-AA82-4D7E-82DB-3EA3182259FB}">
      <dsp:nvSpPr>
        <dsp:cNvPr id="0" name=""/>
        <dsp:cNvSpPr/>
      </dsp:nvSpPr>
      <dsp:spPr>
        <a:xfrm>
          <a:off x="2269863" y="534388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866986" latinLnBrk="0">
      <a:defRPr sz="2200">
        <a:latin typeface="+mj-lt"/>
        <a:ea typeface="+mj-ea"/>
        <a:cs typeface="+mj-cs"/>
        <a:sym typeface="Calibri"/>
      </a:defRPr>
    </a:lvl1pPr>
    <a:lvl2pPr indent="228600" defTabSz="866986" latinLnBrk="0">
      <a:defRPr sz="2200">
        <a:latin typeface="+mj-lt"/>
        <a:ea typeface="+mj-ea"/>
        <a:cs typeface="+mj-cs"/>
        <a:sym typeface="Calibri"/>
      </a:defRPr>
    </a:lvl2pPr>
    <a:lvl3pPr indent="457200" defTabSz="866986" latinLnBrk="0">
      <a:defRPr sz="2200">
        <a:latin typeface="+mj-lt"/>
        <a:ea typeface="+mj-ea"/>
        <a:cs typeface="+mj-cs"/>
        <a:sym typeface="Calibri"/>
      </a:defRPr>
    </a:lvl3pPr>
    <a:lvl4pPr indent="685800" defTabSz="866986" latinLnBrk="0">
      <a:defRPr sz="2200">
        <a:latin typeface="+mj-lt"/>
        <a:ea typeface="+mj-ea"/>
        <a:cs typeface="+mj-cs"/>
        <a:sym typeface="Calibri"/>
      </a:defRPr>
    </a:lvl4pPr>
    <a:lvl5pPr indent="914400" defTabSz="866986" latinLnBrk="0">
      <a:defRPr sz="2200">
        <a:latin typeface="+mj-lt"/>
        <a:ea typeface="+mj-ea"/>
        <a:cs typeface="+mj-cs"/>
        <a:sym typeface="Calibri"/>
      </a:defRPr>
    </a:lvl5pPr>
    <a:lvl6pPr indent="1143000" defTabSz="866986" latinLnBrk="0">
      <a:defRPr sz="2200">
        <a:latin typeface="+mj-lt"/>
        <a:ea typeface="+mj-ea"/>
        <a:cs typeface="+mj-cs"/>
        <a:sym typeface="Calibri"/>
      </a:defRPr>
    </a:lvl6pPr>
    <a:lvl7pPr indent="1371600" defTabSz="866986" latinLnBrk="0">
      <a:defRPr sz="2200">
        <a:latin typeface="+mj-lt"/>
        <a:ea typeface="+mj-ea"/>
        <a:cs typeface="+mj-cs"/>
        <a:sym typeface="Calibri"/>
      </a:defRPr>
    </a:lvl7pPr>
    <a:lvl8pPr indent="1600200" defTabSz="866986" latinLnBrk="0">
      <a:defRPr sz="2200">
        <a:latin typeface="+mj-lt"/>
        <a:ea typeface="+mj-ea"/>
        <a:cs typeface="+mj-cs"/>
        <a:sym typeface="Calibri"/>
      </a:defRPr>
    </a:lvl8pPr>
    <a:lvl9pPr indent="1828800" defTabSz="866986" latinLnBrk="0">
      <a:defRPr sz="2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5359" y="3491653"/>
            <a:ext cx="11054082" cy="1568028"/>
          </a:xfrm>
          <a:prstGeom prst="rect">
            <a:avLst/>
          </a:prstGeom>
        </p:spPr>
        <p:txBody>
          <a:bodyPr/>
          <a:lstStyle/>
          <a:p>
            <a:r>
              <a:t>Title Text</a:t>
            </a:r>
          </a:p>
        </p:txBody>
      </p:sp>
      <p:sp>
        <p:nvSpPr>
          <p:cNvPr id="12" name="Body Level One…"/>
          <p:cNvSpPr txBox="1">
            <a:spLocks noGrp="1"/>
          </p:cNvSpPr>
          <p:nvPr>
            <p:ph type="body" sz="quarter" idx="1"/>
          </p:nvPr>
        </p:nvSpPr>
        <p:spPr>
          <a:xfrm>
            <a:off x="1950719" y="5364479"/>
            <a:ext cx="9103361" cy="186944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9428480" y="1439332"/>
            <a:ext cx="2926081" cy="4680375"/>
          </a:xfrm>
          <a:prstGeom prst="rect">
            <a:avLst/>
          </a:prstGeom>
        </p:spPr>
        <p:txBody>
          <a:bodyPr/>
          <a:lstStyle/>
          <a:p>
            <a:r>
              <a:t>Title Text</a:t>
            </a:r>
          </a:p>
        </p:txBody>
      </p:sp>
      <p:sp>
        <p:nvSpPr>
          <p:cNvPr id="102" name="Body Level One…"/>
          <p:cNvSpPr txBox="1">
            <a:spLocks noGrp="1"/>
          </p:cNvSpPr>
          <p:nvPr>
            <p:ph type="body" sz="half" idx="1"/>
          </p:nvPr>
        </p:nvSpPr>
        <p:spPr>
          <a:xfrm>
            <a:off x="650239" y="1439332"/>
            <a:ext cx="8561495" cy="46803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27289" y="5919894"/>
            <a:ext cx="11054081" cy="1452881"/>
          </a:xfrm>
          <a:prstGeom prst="rect">
            <a:avLst/>
          </a:prstGeom>
        </p:spPr>
        <p:txBody>
          <a:bodyPr anchor="t"/>
          <a:lstStyle>
            <a:lvl1pPr algn="l">
              <a:defRPr sz="7400" b="1" cap="all"/>
            </a:lvl1pPr>
          </a:lstStyle>
          <a:p>
            <a:r>
              <a:t>Title Text</a:t>
            </a:r>
          </a:p>
        </p:txBody>
      </p:sp>
      <p:sp>
        <p:nvSpPr>
          <p:cNvPr id="30" name="Body Level One…"/>
          <p:cNvSpPr txBox="1">
            <a:spLocks noGrp="1"/>
          </p:cNvSpPr>
          <p:nvPr>
            <p:ph type="body" sz="quarter" idx="1"/>
          </p:nvPr>
        </p:nvSpPr>
        <p:spPr>
          <a:xfrm>
            <a:off x="1027289" y="4319694"/>
            <a:ext cx="11054081" cy="1600200"/>
          </a:xfrm>
          <a:prstGeom prst="rect">
            <a:avLst/>
          </a:prstGeom>
        </p:spPr>
        <p:txBody>
          <a:bodyPr anchor="b"/>
          <a:lstStyle>
            <a:lvl1pPr marL="0" indent="0">
              <a:spcBef>
                <a:spcPts val="900"/>
              </a:spcBef>
              <a:buSzTx/>
              <a:buFontTx/>
              <a:buNone/>
              <a:defRPr sz="3600">
                <a:solidFill>
                  <a:srgbClr val="888888"/>
                </a:solidFill>
              </a:defRPr>
            </a:lvl1pPr>
            <a:lvl2pPr marL="0" indent="457200">
              <a:spcBef>
                <a:spcPts val="900"/>
              </a:spcBef>
              <a:buSzTx/>
              <a:buFontTx/>
              <a:buNone/>
              <a:defRPr sz="3600">
                <a:solidFill>
                  <a:srgbClr val="888888"/>
                </a:solidFill>
              </a:defRPr>
            </a:lvl2pPr>
            <a:lvl3pPr marL="0" indent="914400">
              <a:spcBef>
                <a:spcPts val="900"/>
              </a:spcBef>
              <a:buSzTx/>
              <a:buFontTx/>
              <a:buNone/>
              <a:defRPr sz="3600">
                <a:solidFill>
                  <a:srgbClr val="888888"/>
                </a:solidFill>
              </a:defRPr>
            </a:lvl3pPr>
            <a:lvl4pPr marL="0" indent="1371600">
              <a:spcBef>
                <a:spcPts val="900"/>
              </a:spcBef>
              <a:buSzTx/>
              <a:buFontTx/>
              <a:buNone/>
              <a:defRPr sz="3600">
                <a:solidFill>
                  <a:srgbClr val="888888"/>
                </a:solidFill>
              </a:defRPr>
            </a:lvl4pPr>
            <a:lvl5pPr marL="0" indent="1828800">
              <a:spcBef>
                <a:spcPts val="900"/>
              </a:spcBef>
              <a:buSzTx/>
              <a:buFontTx/>
              <a:buNone/>
              <a:defRPr sz="36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quarter" idx="1"/>
          </p:nvPr>
        </p:nvSpPr>
        <p:spPr>
          <a:xfrm>
            <a:off x="650239" y="2499360"/>
            <a:ext cx="5743788" cy="3620348"/>
          </a:xfrm>
          <a:prstGeom prst="rect">
            <a:avLst/>
          </a:prstGeom>
        </p:spPr>
        <p:txBody>
          <a:bodyPr/>
          <a:lstStyle>
            <a:lvl1pPr marL="636814" indent="-636814">
              <a:spcBef>
                <a:spcPts val="1200"/>
              </a:spcBef>
              <a:defRPr sz="5200"/>
            </a:lvl1pPr>
            <a:lvl2pPr marL="1076325" indent="-619125">
              <a:spcBef>
                <a:spcPts val="1200"/>
              </a:spcBef>
              <a:defRPr sz="5200"/>
            </a:lvl2pPr>
            <a:lvl3pPr marL="1508760" indent="-594360">
              <a:spcBef>
                <a:spcPts val="1200"/>
              </a:spcBef>
              <a:defRPr sz="5200"/>
            </a:lvl3pPr>
            <a:lvl4pPr marL="2032000" indent="-660400">
              <a:spcBef>
                <a:spcPts val="1200"/>
              </a:spcBef>
              <a:defRPr sz="5200"/>
            </a:lvl4pPr>
            <a:lvl5pPr marL="2489200" indent="-660400">
              <a:spcBef>
                <a:spcPts val="1200"/>
              </a:spcBef>
              <a:defRPr sz="52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50239" y="2856654"/>
            <a:ext cx="5746046" cy="682414"/>
          </a:xfrm>
          <a:prstGeom prst="rect">
            <a:avLst/>
          </a:prstGeom>
        </p:spPr>
        <p:txBody>
          <a:bodyPr anchor="b"/>
          <a:lstStyle>
            <a:lvl1pPr marL="0" indent="0">
              <a:spcBef>
                <a:spcPts val="1000"/>
              </a:spcBef>
              <a:buSzTx/>
              <a:buFontTx/>
              <a:buNone/>
              <a:defRPr sz="4400" b="1"/>
            </a:lvl1pPr>
            <a:lvl2pPr marL="0" indent="457200">
              <a:spcBef>
                <a:spcPts val="1000"/>
              </a:spcBef>
              <a:buSzTx/>
              <a:buFontTx/>
              <a:buNone/>
              <a:defRPr sz="4400" b="1"/>
            </a:lvl2pPr>
            <a:lvl3pPr marL="0" indent="914400">
              <a:spcBef>
                <a:spcPts val="1000"/>
              </a:spcBef>
              <a:buSzTx/>
              <a:buFontTx/>
              <a:buNone/>
              <a:defRPr sz="4400" b="1"/>
            </a:lvl3pPr>
            <a:lvl4pPr marL="0" indent="1371600">
              <a:spcBef>
                <a:spcPts val="1000"/>
              </a:spcBef>
              <a:buSzTx/>
              <a:buFontTx/>
              <a:buNone/>
              <a:defRPr sz="4400" b="1"/>
            </a:lvl4pPr>
            <a:lvl5pPr marL="0" indent="1828800">
              <a:spcBef>
                <a:spcPts val="1000"/>
              </a:spcBef>
              <a:buSzTx/>
              <a:buFontTx/>
              <a:buNone/>
              <a:defRPr sz="4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606259" y="2856654"/>
            <a:ext cx="5748303" cy="682414"/>
          </a:xfrm>
          <a:prstGeom prst="rect">
            <a:avLst/>
          </a:prstGeom>
        </p:spPr>
        <p:txBody>
          <a:bodyPr anchor="b"/>
          <a:lstStyle/>
          <a:p>
            <a:pPr marL="0" indent="0">
              <a:spcBef>
                <a:spcPts val="1000"/>
              </a:spcBef>
              <a:buSzTx/>
              <a:buFontTx/>
              <a:buNone/>
              <a:defRPr sz="4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50241" y="1510452"/>
            <a:ext cx="4278491" cy="1239522"/>
          </a:xfrm>
          <a:prstGeom prst="rect">
            <a:avLst/>
          </a:prstGeom>
        </p:spPr>
        <p:txBody>
          <a:bodyPr anchor="b"/>
          <a:lstStyle>
            <a:lvl1pPr algn="l">
              <a:defRPr sz="3600" b="1"/>
            </a:lvl1pPr>
          </a:lstStyle>
          <a:p>
            <a:r>
              <a:t>Title Text</a:t>
            </a:r>
          </a:p>
        </p:txBody>
      </p:sp>
      <p:sp>
        <p:nvSpPr>
          <p:cNvPr id="73" name="Body Level One…"/>
          <p:cNvSpPr txBox="1">
            <a:spLocks noGrp="1"/>
          </p:cNvSpPr>
          <p:nvPr>
            <p:ph type="body" sz="half" idx="1"/>
          </p:nvPr>
        </p:nvSpPr>
        <p:spPr>
          <a:xfrm>
            <a:off x="5084515" y="1510453"/>
            <a:ext cx="7270046" cy="62433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50241" y="2749974"/>
            <a:ext cx="4278491" cy="5003801"/>
          </a:xfrm>
          <a:prstGeom prst="rect">
            <a:avLst/>
          </a:prstGeom>
        </p:spPr>
        <p:txBody>
          <a:bodyPr/>
          <a:lstStyle/>
          <a:p>
            <a:pPr marL="0" indent="0">
              <a:spcBef>
                <a:spcPts val="600"/>
              </a:spcBef>
              <a:buSzTx/>
              <a:buFontTx/>
              <a:buNone/>
              <a:defRPr sz="2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549031" y="6339840"/>
            <a:ext cx="7802882" cy="604522"/>
          </a:xfrm>
          <a:prstGeom prst="rect">
            <a:avLst/>
          </a:prstGeom>
        </p:spPr>
        <p:txBody>
          <a:bodyPr anchor="b"/>
          <a:lstStyle>
            <a:lvl1pPr algn="l">
              <a:defRPr sz="3600" b="1"/>
            </a:lvl1pPr>
          </a:lstStyle>
          <a:p>
            <a:r>
              <a:t>Title Text</a:t>
            </a:r>
          </a:p>
        </p:txBody>
      </p:sp>
      <p:sp>
        <p:nvSpPr>
          <p:cNvPr id="83" name="Picture Placeholder 2"/>
          <p:cNvSpPr>
            <a:spLocks noGrp="1"/>
          </p:cNvSpPr>
          <p:nvPr>
            <p:ph type="pic" sz="half" idx="13"/>
          </p:nvPr>
        </p:nvSpPr>
        <p:spPr>
          <a:xfrm>
            <a:off x="2549031" y="1872826"/>
            <a:ext cx="7802882" cy="4389121"/>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549031" y="6944359"/>
            <a:ext cx="7802882" cy="858522"/>
          </a:xfrm>
          <a:prstGeom prst="rect">
            <a:avLst/>
          </a:prstGeom>
        </p:spPr>
        <p:txBody>
          <a:bodyPr/>
          <a:lstStyle>
            <a:lvl1pPr marL="0" indent="0">
              <a:spcBef>
                <a:spcPts val="600"/>
              </a:spcBef>
              <a:buSzTx/>
              <a:buFontTx/>
              <a:buNone/>
              <a:defRPr sz="2600"/>
            </a:lvl1pPr>
            <a:lvl2pPr marL="0" indent="457200">
              <a:spcBef>
                <a:spcPts val="600"/>
              </a:spcBef>
              <a:buSzTx/>
              <a:buFontTx/>
              <a:buNone/>
              <a:defRPr sz="2600"/>
            </a:lvl2pPr>
            <a:lvl3pPr marL="0" indent="914400">
              <a:spcBef>
                <a:spcPts val="600"/>
              </a:spcBef>
              <a:buSzTx/>
              <a:buFontTx/>
              <a:buNone/>
              <a:defRPr sz="2600"/>
            </a:lvl3pPr>
            <a:lvl4pPr marL="0" indent="1371600">
              <a:spcBef>
                <a:spcPts val="600"/>
              </a:spcBef>
              <a:buSzTx/>
              <a:buFontTx/>
              <a:buNone/>
              <a:defRPr sz="2600"/>
            </a:lvl4pPr>
            <a:lvl5pPr marL="0" indent="1828800">
              <a:spcBef>
                <a:spcPts val="6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512147"/>
            <a:ext cx="11704322"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normAutofit/>
          </a:bodyPr>
          <a:lstStyle/>
          <a:p>
            <a:r>
              <a:t>Title Text</a:t>
            </a:r>
          </a:p>
        </p:txBody>
      </p:sp>
      <p:sp>
        <p:nvSpPr>
          <p:cNvPr id="3" name="Body Level One…"/>
          <p:cNvSpPr txBox="1">
            <a:spLocks noGrp="1"/>
          </p:cNvSpPr>
          <p:nvPr>
            <p:ph type="body" idx="1"/>
          </p:nvPr>
        </p:nvSpPr>
        <p:spPr>
          <a:xfrm>
            <a:off x="650239" y="2926081"/>
            <a:ext cx="11704322" cy="4827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18769" y="7963916"/>
            <a:ext cx="435791" cy="460249"/>
          </a:xfrm>
          <a:prstGeom prst="rect">
            <a:avLst/>
          </a:prstGeom>
          <a:ln w="12700">
            <a:miter lim="400000"/>
          </a:ln>
        </p:spPr>
        <p:txBody>
          <a:bodyPr wrap="none" lIns="65023" tIns="65023" rIns="65023" bIns="65023" anchor="ctr">
            <a:spAutoFit/>
          </a:bodyPr>
          <a:lstStyle>
            <a:lvl1pPr algn="r">
              <a:defRPr sz="2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1pPr>
      <a:lvl2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2pPr>
      <a:lvl3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3pPr>
      <a:lvl4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4pPr>
      <a:lvl5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5pPr>
      <a:lvl6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6pPr>
      <a:lvl7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7pPr>
      <a:lvl8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8pPr>
      <a:lvl9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9pPr>
    </p:titleStyle>
    <p:bodyStyle>
      <a:lvl1pPr marL="642937" marR="0" indent="-642937"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1pPr>
      <a:lvl2pPr marL="1069521" marR="0" indent="-612321"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2pPr>
      <a:lvl3pPr marL="1485900" marR="0" indent="-5715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3pPr>
      <a:lvl4pPr marL="20574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4pPr>
      <a:lvl5pPr marL="25146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5pPr>
      <a:lvl6pPr marL="29718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6pPr>
      <a:lvl7pPr marL="34290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7pPr>
      <a:lvl8pPr marL="38862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8pPr>
      <a:lvl9pPr marL="43434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9pPr>
    </p:bodyStyle>
    <p:otherStyle>
      <a:lvl1pPr marL="0" marR="0" indent="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1pPr>
      <a:lvl2pPr marL="0" marR="0" indent="4572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2pPr>
      <a:lvl3pPr marL="0" marR="0" indent="9144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3pPr>
      <a:lvl4pPr marL="0" marR="0" indent="13716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4pPr>
      <a:lvl5pPr marL="0" marR="0" indent="18288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5pPr>
      <a:lvl6pPr marL="0" marR="0" indent="22860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6pPr>
      <a:lvl7pPr marL="0" marR="0" indent="27432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7pPr>
      <a:lvl8pPr marL="0" marR="0" indent="32004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8pPr>
      <a:lvl9pPr marL="0" marR="0" indent="36576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es.wa.gov/services/facilities-and-leasing-management/energy-program/energy-savings-performance-contracting-espc" TargetMode="External"/><Relationship Id="rId2" Type="http://schemas.openxmlformats.org/officeDocument/2006/relationships/hyperlink" Target="https://www.commerce.wa.gov/growing-the-economy/energy/buildings/support-and-resource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commerce.wa.gov/growing-the-economy/energy/building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BW-mountain.jpg" descr="BW-mountain.jpg"/>
          <p:cNvPicPr>
            <a:picLocks noChangeAspect="1"/>
          </p:cNvPicPr>
          <p:nvPr/>
        </p:nvPicPr>
        <p:blipFill>
          <a:blip r:embed="rId2"/>
          <a:stretch>
            <a:fillRect/>
          </a:stretch>
        </p:blipFill>
        <p:spPr>
          <a:xfrm>
            <a:off x="-1075861" y="-156523"/>
            <a:ext cx="15156522" cy="10066646"/>
          </a:xfrm>
          <a:prstGeom prst="rect">
            <a:avLst/>
          </a:prstGeom>
          <a:ln w="12700">
            <a:miter lim="400000"/>
          </a:ln>
        </p:spPr>
      </p:pic>
      <p:sp>
        <p:nvSpPr>
          <p:cNvPr id="155" name="Rectangle 9"/>
          <p:cNvSpPr/>
          <p:nvPr/>
        </p:nvSpPr>
        <p:spPr>
          <a:xfrm>
            <a:off x="-2269740" y="-204690"/>
            <a:ext cx="17544280" cy="10284968"/>
          </a:xfrm>
          <a:prstGeom prst="rect">
            <a:avLst/>
          </a:prstGeom>
          <a:solidFill>
            <a:srgbClr val="EFEFED">
              <a:alpha val="86000"/>
            </a:srgbClr>
          </a:solidFill>
          <a:ln w="12700">
            <a:miter lim="400000"/>
          </a:ln>
        </p:spPr>
        <p:txBody>
          <a:bodyPr lIns="65023" tIns="65023" rIns="65023" bIns="65023" anchor="ctr"/>
          <a:lstStyle/>
          <a:p>
            <a:pPr algn="ctr"/>
            <a:endParaRPr/>
          </a:p>
        </p:txBody>
      </p:sp>
      <p:pic>
        <p:nvPicPr>
          <p:cNvPr id="156" name="Picture 5" descr="Picture 5"/>
          <p:cNvPicPr>
            <a:picLocks noChangeAspect="1"/>
          </p:cNvPicPr>
          <p:nvPr/>
        </p:nvPicPr>
        <p:blipFill>
          <a:blip r:embed="rId3"/>
          <a:stretch>
            <a:fillRect/>
          </a:stretch>
        </p:blipFill>
        <p:spPr>
          <a:xfrm>
            <a:off x="1834490" y="2882284"/>
            <a:ext cx="2222990" cy="3201104"/>
          </a:xfrm>
          <a:prstGeom prst="rect">
            <a:avLst/>
          </a:prstGeom>
          <a:ln w="12700">
            <a:miter lim="400000"/>
          </a:ln>
        </p:spPr>
      </p:pic>
      <p:sp>
        <p:nvSpPr>
          <p:cNvPr id="157" name="TextBox 6"/>
          <p:cNvSpPr txBox="1"/>
          <p:nvPr/>
        </p:nvSpPr>
        <p:spPr>
          <a:xfrm>
            <a:off x="4391398" y="2882284"/>
            <a:ext cx="7567369" cy="1793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9000" b="1">
                <a:solidFill>
                  <a:srgbClr val="61824F"/>
                </a:solidFill>
                <a:latin typeface="Metropolis"/>
                <a:ea typeface="Metropolis"/>
                <a:cs typeface="Metropolis"/>
                <a:sym typeface="Metropolis"/>
              </a:defRPr>
            </a:lvl1pPr>
          </a:lstStyle>
          <a:p>
            <a:r>
              <a:rPr lang="en-US" sz="5400" dirty="0"/>
              <a:t>Energy Audit Grant Program</a:t>
            </a:r>
            <a:endParaRPr sz="5400" dirty="0"/>
          </a:p>
        </p:txBody>
      </p:sp>
      <p:sp>
        <p:nvSpPr>
          <p:cNvPr id="158" name="TextBox 7"/>
          <p:cNvSpPr txBox="1"/>
          <p:nvPr/>
        </p:nvSpPr>
        <p:spPr>
          <a:xfrm>
            <a:off x="4391398" y="4876800"/>
            <a:ext cx="6488464" cy="587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3000">
                <a:solidFill>
                  <a:srgbClr val="70B14F"/>
                </a:solidFill>
                <a:latin typeface="Metropolis"/>
                <a:ea typeface="Metropolis"/>
                <a:cs typeface="Metropolis"/>
                <a:sym typeface="Metropolis"/>
              </a:defRPr>
            </a:lvl1pPr>
          </a:lstStyle>
          <a:p>
            <a:r>
              <a:rPr lang="en-US" dirty="0"/>
              <a:t>First Steps and Information Gathering</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26E15AA-5407-BF18-F8C9-B440B0A722E8}"/>
              </a:ext>
            </a:extLst>
          </p:cNvPr>
          <p:cNvGraphicFramePr/>
          <p:nvPr>
            <p:extLst>
              <p:ext uri="{D42A27DB-BD31-4B8C-83A1-F6EECF244321}">
                <p14:modId xmlns:p14="http://schemas.microsoft.com/office/powerpoint/2010/main" val="1751547239"/>
              </p:ext>
            </p:extLst>
          </p:nvPr>
        </p:nvGraphicFramePr>
        <p:xfrm>
          <a:off x="941294" y="2380129"/>
          <a:ext cx="11349318" cy="538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8266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596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Requests for funds must specify budget needs by building, audit level, and activity type.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Application can be submitted via </a:t>
            </a:r>
            <a:r>
              <a:rPr lang="en-US" sz="3200" dirty="0" err="1"/>
              <a:t>Jotform</a:t>
            </a:r>
            <a:r>
              <a:rPr lang="en-US" sz="3200" dirty="0"/>
              <a:t>, link will be available by mid-August</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Contract may be executed starting September 1</a:t>
            </a:r>
            <a:r>
              <a:rPr lang="en-US" sz="3200" baseline="30000" dirty="0"/>
              <a:t>st</a:t>
            </a:r>
            <a:r>
              <a:rPr lang="en-US" sz="3200" dirty="0"/>
              <a:t> and may be backdated to July 1</a:t>
            </a:r>
            <a:r>
              <a:rPr lang="en-US" sz="3200" baseline="30000" dirty="0"/>
              <a:t>st</a:t>
            </a:r>
            <a:r>
              <a:rPr lang="en-US" sz="3200" dirty="0"/>
              <a:t>, 2024</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Grants will operate on a reimbursement basis</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16041636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522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3200" dirty="0"/>
              <a:t>Allowable expenses include:</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Staff time needed to report data to WSAC and assess current energy performance</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Costs associated with procuring energy audit services from a qualified energy audit firm and conducting level 1, 2 or 3 audits on covered buildings.</a:t>
            </a:r>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6292601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3748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3200" dirty="0"/>
              <a:t>Reporting Requirements:</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WSAC must compile and submit quarterly progress reports to Commerce starting October, 2024</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Upon completion of audits grantees must update their covered building inventory</a:t>
            </a:r>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8149701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Resources</a:t>
            </a:r>
            <a:endParaRPr dirty="0"/>
          </a:p>
        </p:txBody>
      </p:sp>
      <p:sp>
        <p:nvSpPr>
          <p:cNvPr id="161" name="TextBox 14"/>
          <p:cNvSpPr txBox="1"/>
          <p:nvPr/>
        </p:nvSpPr>
        <p:spPr>
          <a:xfrm>
            <a:off x="1534235" y="2125595"/>
            <a:ext cx="9371108" cy="596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Commerce Support and Resources page: </a:t>
            </a:r>
            <a:r>
              <a:rPr lang="en-US" sz="3200" dirty="0">
                <a:hlinkClick r:id="rId2"/>
              </a:rPr>
              <a:t>https://www.commerce.wa.gov/growing-the-economy/energy/buildings/support-and-resources/</a:t>
            </a:r>
            <a:r>
              <a:rPr lang="en-US" sz="3200" dirty="0"/>
              <a:t>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DES Energy Savings Performance Contracting </a:t>
            </a:r>
            <a:r>
              <a:rPr lang="en-US" sz="3200" dirty="0">
                <a:hlinkClick r:id="rId3"/>
              </a:rPr>
              <a:t>https://des.wa.gov/services/facilities-and-leasing-management/energy-program/energy-savings-performance-contracting-espc</a:t>
            </a:r>
            <a:r>
              <a:rPr lang="en-US" sz="3200" dirty="0"/>
              <a:t>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4"/>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8552647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9" descr="Picture 9"/>
          <p:cNvPicPr>
            <a:picLocks noChangeAspect="1"/>
          </p:cNvPicPr>
          <p:nvPr/>
        </p:nvPicPr>
        <p:blipFill>
          <a:blip r:embed="rId2"/>
          <a:stretch>
            <a:fillRect/>
          </a:stretch>
        </p:blipFill>
        <p:spPr>
          <a:xfrm>
            <a:off x="3597881" y="377194"/>
            <a:ext cx="5809037" cy="2180368"/>
          </a:xfrm>
          <a:prstGeom prst="rect">
            <a:avLst/>
          </a:prstGeom>
          <a:ln w="12700">
            <a:miter lim="400000"/>
          </a:ln>
        </p:spPr>
      </p:pic>
      <p:sp>
        <p:nvSpPr>
          <p:cNvPr id="216" name="Rectangle 25"/>
          <p:cNvSpPr/>
          <p:nvPr/>
        </p:nvSpPr>
        <p:spPr>
          <a:xfrm>
            <a:off x="-208181" y="2687196"/>
            <a:ext cx="13421162" cy="7970092"/>
          </a:xfrm>
          <a:prstGeom prst="rect">
            <a:avLst/>
          </a:prstGeom>
          <a:solidFill>
            <a:srgbClr val="61824F"/>
          </a:solidFill>
          <a:ln w="12700">
            <a:miter lim="400000"/>
          </a:ln>
        </p:spPr>
        <p:txBody>
          <a:bodyPr lIns="45719" rIns="45719" anchor="ctr"/>
          <a:lstStyle/>
          <a:p>
            <a:pPr algn="ctr" defTabSz="457200">
              <a:defRPr sz="1700">
                <a:solidFill>
                  <a:srgbClr val="FFFFFF"/>
                </a:solidFill>
              </a:defRPr>
            </a:pPr>
            <a:endParaRPr dirty="0"/>
          </a:p>
        </p:txBody>
      </p:sp>
      <p:pic>
        <p:nvPicPr>
          <p:cNvPr id="217" name="Picture 16" descr="Picture 16"/>
          <p:cNvPicPr>
            <a:picLocks noChangeAspect="1"/>
          </p:cNvPicPr>
          <p:nvPr/>
        </p:nvPicPr>
        <p:blipFill>
          <a:blip r:embed="rId3"/>
          <a:stretch>
            <a:fillRect/>
          </a:stretch>
        </p:blipFill>
        <p:spPr>
          <a:xfrm>
            <a:off x="2168793" y="6706195"/>
            <a:ext cx="453107" cy="497350"/>
          </a:xfrm>
          <a:prstGeom prst="rect">
            <a:avLst/>
          </a:prstGeom>
          <a:ln w="12700">
            <a:miter lim="400000"/>
          </a:ln>
        </p:spPr>
      </p:pic>
      <p:sp>
        <p:nvSpPr>
          <p:cNvPr id="218" name="TextBox 17"/>
          <p:cNvSpPr txBox="1"/>
          <p:nvPr/>
        </p:nvSpPr>
        <p:spPr>
          <a:xfrm>
            <a:off x="2781814" y="6723290"/>
            <a:ext cx="282935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360.753.1886</a:t>
            </a:r>
          </a:p>
        </p:txBody>
      </p:sp>
      <p:pic>
        <p:nvPicPr>
          <p:cNvPr id="219" name="Picture 19" descr="Picture 19"/>
          <p:cNvPicPr>
            <a:picLocks noChangeAspect="1"/>
          </p:cNvPicPr>
          <p:nvPr/>
        </p:nvPicPr>
        <p:blipFill>
          <a:blip r:embed="rId4"/>
          <a:stretch>
            <a:fillRect/>
          </a:stretch>
        </p:blipFill>
        <p:spPr>
          <a:xfrm>
            <a:off x="2168793" y="5970940"/>
            <a:ext cx="427103" cy="468804"/>
          </a:xfrm>
          <a:prstGeom prst="rect">
            <a:avLst/>
          </a:prstGeom>
          <a:ln w="12700">
            <a:miter lim="400000"/>
          </a:ln>
        </p:spPr>
      </p:pic>
      <p:sp>
        <p:nvSpPr>
          <p:cNvPr id="220" name="TextBox 20"/>
          <p:cNvSpPr txBox="1"/>
          <p:nvPr/>
        </p:nvSpPr>
        <p:spPr>
          <a:xfrm>
            <a:off x="2808165" y="5990194"/>
            <a:ext cx="5467489"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rPr dirty="0"/>
              <a:t>206 10th Ave SE, Olympia, WA 98501-1311</a:t>
            </a:r>
          </a:p>
        </p:txBody>
      </p:sp>
      <p:pic>
        <p:nvPicPr>
          <p:cNvPr id="221" name="Picture 22" descr="Picture 22"/>
          <p:cNvPicPr>
            <a:picLocks noChangeAspect="1"/>
          </p:cNvPicPr>
          <p:nvPr/>
        </p:nvPicPr>
        <p:blipFill>
          <a:blip r:embed="rId5"/>
          <a:stretch>
            <a:fillRect/>
          </a:stretch>
        </p:blipFill>
        <p:spPr>
          <a:xfrm>
            <a:off x="2168793" y="7384672"/>
            <a:ext cx="453110" cy="497350"/>
          </a:xfrm>
          <a:prstGeom prst="rect">
            <a:avLst/>
          </a:prstGeom>
          <a:ln w="12700">
            <a:miter lim="400000"/>
          </a:ln>
        </p:spPr>
      </p:pic>
      <p:sp>
        <p:nvSpPr>
          <p:cNvPr id="222" name="TextBox 23"/>
          <p:cNvSpPr txBox="1"/>
          <p:nvPr/>
        </p:nvSpPr>
        <p:spPr>
          <a:xfrm>
            <a:off x="2774302" y="7414467"/>
            <a:ext cx="2404392"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www.wsac.org</a:t>
            </a:r>
          </a:p>
        </p:txBody>
      </p:sp>
      <p:sp>
        <p:nvSpPr>
          <p:cNvPr id="223" name="TextBox 20"/>
          <p:cNvSpPr txBox="1"/>
          <p:nvPr/>
        </p:nvSpPr>
        <p:spPr>
          <a:xfrm>
            <a:off x="9087748" y="5990194"/>
            <a:ext cx="198973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4" name="Image" descr="Image"/>
          <p:cNvPicPr>
            <a:picLocks noChangeAspect="1"/>
          </p:cNvPicPr>
          <p:nvPr/>
        </p:nvPicPr>
        <p:blipFill>
          <a:blip r:embed="rId6"/>
          <a:stretch>
            <a:fillRect/>
          </a:stretch>
        </p:blipFill>
        <p:spPr>
          <a:xfrm>
            <a:off x="8487924" y="5999028"/>
            <a:ext cx="412471" cy="412629"/>
          </a:xfrm>
          <a:prstGeom prst="rect">
            <a:avLst/>
          </a:prstGeom>
          <a:ln w="12700">
            <a:miter lim="400000"/>
          </a:ln>
        </p:spPr>
      </p:pic>
      <p:sp>
        <p:nvSpPr>
          <p:cNvPr id="225" name="TextBox 20"/>
          <p:cNvSpPr txBox="1"/>
          <p:nvPr/>
        </p:nvSpPr>
        <p:spPr>
          <a:xfrm>
            <a:off x="9087748" y="6697060"/>
            <a:ext cx="198973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6" name="Image" descr="Image"/>
          <p:cNvPicPr>
            <a:picLocks noChangeAspect="1"/>
          </p:cNvPicPr>
          <p:nvPr/>
        </p:nvPicPr>
        <p:blipFill>
          <a:blip r:embed="rId7"/>
          <a:stretch>
            <a:fillRect/>
          </a:stretch>
        </p:blipFill>
        <p:spPr>
          <a:xfrm>
            <a:off x="8485930" y="6714726"/>
            <a:ext cx="394187" cy="394963"/>
          </a:xfrm>
          <a:prstGeom prst="rect">
            <a:avLst/>
          </a:prstGeom>
          <a:ln w="12700">
            <a:miter lim="400000"/>
          </a:ln>
        </p:spPr>
      </p:pic>
      <p:sp>
        <p:nvSpPr>
          <p:cNvPr id="227" name="TextBox 20"/>
          <p:cNvSpPr txBox="1"/>
          <p:nvPr/>
        </p:nvSpPr>
        <p:spPr>
          <a:xfrm>
            <a:off x="9087748" y="7403927"/>
            <a:ext cx="214570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8" name="Image" descr="Image"/>
          <p:cNvPicPr>
            <a:picLocks noChangeAspect="1"/>
          </p:cNvPicPr>
          <p:nvPr/>
        </p:nvPicPr>
        <p:blipFill>
          <a:blip r:embed="rId8"/>
          <a:srcRect/>
          <a:stretch>
            <a:fillRect/>
          </a:stretch>
        </p:blipFill>
        <p:spPr>
          <a:xfrm>
            <a:off x="8479032" y="7469435"/>
            <a:ext cx="405318" cy="327735"/>
          </a:xfrm>
          <a:prstGeom prst="rect">
            <a:avLst/>
          </a:prstGeom>
          <a:ln w="12700">
            <a:miter lim="400000"/>
          </a:ln>
        </p:spPr>
      </p:pic>
      <p:sp>
        <p:nvSpPr>
          <p:cNvPr id="229" name="TextBox 23"/>
          <p:cNvSpPr txBox="1"/>
          <p:nvPr/>
        </p:nvSpPr>
        <p:spPr>
          <a:xfrm>
            <a:off x="2169871" y="3323207"/>
            <a:ext cx="8403902"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defRPr sz="4100">
                <a:solidFill>
                  <a:srgbClr val="FFFFFF"/>
                </a:solidFill>
                <a:latin typeface="Metropolis"/>
                <a:ea typeface="Metropolis"/>
                <a:cs typeface="Metropolis"/>
                <a:sym typeface="Metropolis"/>
              </a:defRPr>
            </a:pPr>
            <a:r>
              <a:rPr lang="en-US" b="1" dirty="0"/>
              <a:t>Curtis Steinhauer</a:t>
            </a:r>
            <a:endParaRPr b="1" dirty="0"/>
          </a:p>
          <a:p>
            <a:pPr defTabSz="457200">
              <a:defRPr sz="2700">
                <a:solidFill>
                  <a:srgbClr val="FFFFFF"/>
                </a:solidFill>
                <a:latin typeface="Metropolis"/>
                <a:ea typeface="Metropolis"/>
                <a:cs typeface="Metropolis"/>
                <a:sym typeface="Metropolis"/>
              </a:defRPr>
            </a:pPr>
            <a:r>
              <a:rPr lang="en-US" dirty="0"/>
              <a:t>Policy Analyst</a:t>
            </a:r>
            <a:endParaRPr dirty="0"/>
          </a:p>
        </p:txBody>
      </p:sp>
      <p:sp>
        <p:nvSpPr>
          <p:cNvPr id="230" name="TextBox 17"/>
          <p:cNvSpPr txBox="1"/>
          <p:nvPr/>
        </p:nvSpPr>
        <p:spPr>
          <a:xfrm>
            <a:off x="2698921" y="4789442"/>
            <a:ext cx="137793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457200">
              <a:defRPr sz="1800">
                <a:solidFill>
                  <a:srgbClr val="FFFFFF"/>
                </a:solidFill>
                <a:latin typeface="Metropolis"/>
                <a:ea typeface="Metropolis"/>
                <a:cs typeface="Metropolis"/>
                <a:sym typeface="Metropolis"/>
              </a:defRPr>
            </a:lvl1pPr>
          </a:lstStyle>
          <a:p>
            <a:r>
              <a:rPr lang="en-US" dirty="0"/>
              <a:t>360.580.2301</a:t>
            </a:r>
            <a:endParaRPr dirty="0"/>
          </a:p>
        </p:txBody>
      </p:sp>
      <p:sp>
        <p:nvSpPr>
          <p:cNvPr id="231" name="TextBox 23"/>
          <p:cNvSpPr txBox="1"/>
          <p:nvPr/>
        </p:nvSpPr>
        <p:spPr>
          <a:xfrm>
            <a:off x="5384551" y="4789442"/>
            <a:ext cx="227722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457200">
              <a:defRPr sz="1800">
                <a:solidFill>
                  <a:srgbClr val="FFFFFF"/>
                </a:solidFill>
                <a:latin typeface="Metropolis"/>
                <a:ea typeface="Metropolis"/>
                <a:cs typeface="Metropolis"/>
                <a:sym typeface="Metropolis"/>
              </a:defRPr>
            </a:lvl1pPr>
          </a:lstStyle>
          <a:p>
            <a:r>
              <a:rPr lang="en-US" dirty="0"/>
              <a:t>CSteinhauer</a:t>
            </a:r>
            <a:r>
              <a:rPr dirty="0"/>
              <a:t>@wsac.org</a:t>
            </a:r>
          </a:p>
        </p:txBody>
      </p:sp>
      <p:pic>
        <p:nvPicPr>
          <p:cNvPr id="232" name="WSAC_ICON_SET-03.png" descr="WSAC_ICON_SET-03.png"/>
          <p:cNvPicPr>
            <a:picLocks noChangeAspect="1"/>
          </p:cNvPicPr>
          <p:nvPr/>
        </p:nvPicPr>
        <p:blipFill>
          <a:blip r:embed="rId9"/>
          <a:stretch>
            <a:fillRect/>
          </a:stretch>
        </p:blipFill>
        <p:spPr>
          <a:xfrm>
            <a:off x="4796973" y="4699856"/>
            <a:ext cx="453107" cy="497350"/>
          </a:xfrm>
          <a:prstGeom prst="rect">
            <a:avLst/>
          </a:prstGeom>
          <a:ln w="12700">
            <a:miter lim="400000"/>
          </a:ln>
        </p:spPr>
      </p:pic>
      <p:sp>
        <p:nvSpPr>
          <p:cNvPr id="233" name="Line"/>
          <p:cNvSpPr/>
          <p:nvPr/>
        </p:nvSpPr>
        <p:spPr>
          <a:xfrm>
            <a:off x="2207390" y="5574861"/>
            <a:ext cx="8590019" cy="1"/>
          </a:xfrm>
          <a:prstGeom prst="line">
            <a:avLst/>
          </a:prstGeom>
          <a:ln>
            <a:solidFill>
              <a:srgbClr val="DDDDDD"/>
            </a:solidFill>
          </a:ln>
        </p:spPr>
        <p:txBody>
          <a:bodyPr lIns="45719" rIns="45719"/>
          <a:lstStyle/>
          <a:p>
            <a:pPr defTabSz="457200">
              <a:defRPr sz="1800"/>
            </a:pPr>
            <a:endParaRPr/>
          </a:p>
        </p:txBody>
      </p:sp>
      <p:pic>
        <p:nvPicPr>
          <p:cNvPr id="234" name="Picture 16" descr="Picture 16"/>
          <p:cNvPicPr>
            <a:picLocks noChangeAspect="1"/>
          </p:cNvPicPr>
          <p:nvPr/>
        </p:nvPicPr>
        <p:blipFill>
          <a:blip r:embed="rId3"/>
          <a:stretch>
            <a:fillRect/>
          </a:stretch>
        </p:blipFill>
        <p:spPr>
          <a:xfrm>
            <a:off x="2168793" y="4725434"/>
            <a:ext cx="453107" cy="49735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8723175" cy="89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Background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3" name="Diagram 2">
            <a:extLst>
              <a:ext uri="{FF2B5EF4-FFF2-40B4-BE49-F238E27FC236}">
                <a16:creationId xmlns:a16="http://schemas.microsoft.com/office/drawing/2014/main" id="{B20C2705-2944-8511-6784-3180DC8802BB}"/>
              </a:ext>
            </a:extLst>
          </p:cNvPr>
          <p:cNvGraphicFramePr/>
          <p:nvPr>
            <p:extLst>
              <p:ext uri="{D42A27DB-BD31-4B8C-83A1-F6EECF244321}">
                <p14:modId xmlns:p14="http://schemas.microsoft.com/office/powerpoint/2010/main" val="2498284791"/>
              </p:ext>
            </p:extLst>
          </p:nvPr>
        </p:nvGraphicFramePr>
        <p:xfrm>
          <a:off x="927847" y="2675965"/>
          <a:ext cx="11403105" cy="511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6992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05CF884D-D586-6F54-AFEE-85BC6C8322E7}"/>
              </a:ext>
            </a:extLst>
          </p:cNvPr>
          <p:cNvGraphicFramePr/>
          <p:nvPr>
            <p:extLst>
              <p:ext uri="{D42A27DB-BD31-4B8C-83A1-F6EECF244321}">
                <p14:modId xmlns:p14="http://schemas.microsoft.com/office/powerpoint/2010/main" val="1824539716"/>
              </p:ext>
            </p:extLst>
          </p:nvPr>
        </p:nvGraphicFramePr>
        <p:xfrm>
          <a:off x="927848" y="2528047"/>
          <a:ext cx="11335870" cy="523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2596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B9FE68A-4852-B497-BECD-AE47EAB444D3}"/>
              </a:ext>
            </a:extLst>
          </p:cNvPr>
          <p:cNvGraphicFramePr/>
          <p:nvPr>
            <p:extLst>
              <p:ext uri="{D42A27DB-BD31-4B8C-83A1-F6EECF244321}">
                <p14:modId xmlns:p14="http://schemas.microsoft.com/office/powerpoint/2010/main" val="2548184193"/>
              </p:ext>
            </p:extLst>
          </p:nvPr>
        </p:nvGraphicFramePr>
        <p:xfrm>
          <a:off x="783024" y="2286000"/>
          <a:ext cx="11413458" cy="5480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529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3995A993-B04A-211A-2E16-1CD9D8B655C3}"/>
              </a:ext>
            </a:extLst>
          </p:cNvPr>
          <p:cNvGraphicFramePr/>
          <p:nvPr>
            <p:extLst>
              <p:ext uri="{D42A27DB-BD31-4B8C-83A1-F6EECF244321}">
                <p14:modId xmlns:p14="http://schemas.microsoft.com/office/powerpoint/2010/main" val="378466834"/>
              </p:ext>
            </p:extLst>
          </p:nvPr>
        </p:nvGraphicFramePr>
        <p:xfrm>
          <a:off x="887506" y="2205318"/>
          <a:ext cx="11443447" cy="556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0820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sp>
        <p:nvSpPr>
          <p:cNvPr id="161" name="TextBox 14"/>
          <p:cNvSpPr txBox="1"/>
          <p:nvPr/>
        </p:nvSpPr>
        <p:spPr>
          <a:xfrm>
            <a:off x="1534235" y="2125595"/>
            <a:ext cx="9371108" cy="79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pic>
        <p:nvPicPr>
          <p:cNvPr id="3" name="Picture 2">
            <a:extLst>
              <a:ext uri="{FF2B5EF4-FFF2-40B4-BE49-F238E27FC236}">
                <a16:creationId xmlns:a16="http://schemas.microsoft.com/office/drawing/2014/main" id="{FE631FFA-7CAF-BC3D-00B3-6209A3D749E0}"/>
              </a:ext>
            </a:extLst>
          </p:cNvPr>
          <p:cNvPicPr>
            <a:picLocks noChangeAspect="1"/>
          </p:cNvPicPr>
          <p:nvPr/>
        </p:nvPicPr>
        <p:blipFill>
          <a:blip r:embed="rId3"/>
          <a:stretch>
            <a:fillRect/>
          </a:stretch>
        </p:blipFill>
        <p:spPr>
          <a:xfrm>
            <a:off x="908201" y="1815476"/>
            <a:ext cx="10623176" cy="5248156"/>
          </a:xfrm>
          <a:prstGeom prst="rect">
            <a:avLst/>
          </a:prstGeom>
        </p:spPr>
      </p:pic>
      <p:sp>
        <p:nvSpPr>
          <p:cNvPr id="4" name="TextBox 3">
            <a:extLst>
              <a:ext uri="{FF2B5EF4-FFF2-40B4-BE49-F238E27FC236}">
                <a16:creationId xmlns:a16="http://schemas.microsoft.com/office/drawing/2014/main" id="{D2638268-F0A3-2DFF-8AE2-4145837F88A1}"/>
              </a:ext>
            </a:extLst>
          </p:cNvPr>
          <p:cNvSpPr txBox="1"/>
          <p:nvPr/>
        </p:nvSpPr>
        <p:spPr>
          <a:xfrm>
            <a:off x="1534235" y="7261412"/>
            <a:ext cx="7830540"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866986"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hlinkClick r:id="rId4"/>
              </a:rPr>
              <a:t>https://www.commerce.wa.gov/growing-the-economy/energy/buildings/</a:t>
            </a:r>
            <a:r>
              <a:rPr kumimoji="0" lang="en-US" sz="2000" b="0" i="0" u="none" strike="noStrike" cap="none" spc="0" normalizeH="0" baseline="0" dirty="0">
                <a:ln>
                  <a:noFill/>
                </a:ln>
                <a:solidFill>
                  <a:srgbClr val="000000"/>
                </a:solidFill>
                <a:effectLst/>
                <a:uFillTx/>
                <a:latin typeface="+mj-lt"/>
                <a:ea typeface="+mj-ea"/>
                <a:cs typeface="+mj-cs"/>
                <a:sym typeface="Calibri"/>
              </a:rPr>
              <a:t> </a:t>
            </a:r>
          </a:p>
        </p:txBody>
      </p:sp>
    </p:spTree>
    <p:extLst>
      <p:ext uri="{BB962C8B-B14F-4D97-AF65-F5344CB8AC3E}">
        <p14:creationId xmlns:p14="http://schemas.microsoft.com/office/powerpoint/2010/main" val="24322024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6610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 (4) $4,000,000 of the appropriation in this section is provided solely for the Washington state association of counties to provide funding for energy audits on county-owned tier 1 and tier 2 covered buildings and collect and manage data on the costs for counties to comply with the requirements of RCW 19.27A.210 and 19.27A.250.</a:t>
            </a:r>
          </a:p>
          <a:p>
            <a:pPr>
              <a:lnSpc>
                <a:spcPct val="150000"/>
              </a:lnSpc>
              <a:buClr>
                <a:srgbClr val="F7D14F"/>
              </a:buClr>
              <a:buSzPct val="100000"/>
              <a:defRPr sz="4400">
                <a:solidFill>
                  <a:srgbClr val="535353"/>
                </a:solidFill>
                <a:latin typeface="Metropolis"/>
                <a:ea typeface="Metropolis"/>
                <a:cs typeface="Metropolis"/>
                <a:sym typeface="Metropolis"/>
              </a:defRPr>
            </a:pPr>
            <a:endParaRPr lang="en-US" sz="1800" dirty="0"/>
          </a:p>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(a)	The Washington state association of counties may award grants to counties with qualifying buildings to assess current energy performance and determine the approximate costs of facility and system upgrades to meet state energy performance standards in chapter19.27A RCW.</a:t>
            </a:r>
          </a:p>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(b)	The Washington state association of counties shall submit to the appropriate committees of the legislature no later than December 31, 2025, a report detailing the current energy performance of each county-owned tier 1 and tier 2 building for which an energy audit was completed with the funding provided in this subsection (4), and an estimate of the costs for bringing each building into compliance with the state energy performance standards in chapter 19.27 RCW.</a:t>
            </a:r>
          </a:p>
          <a:p>
            <a:pPr>
              <a:lnSpc>
                <a:spcPct val="150000"/>
              </a:lnSpc>
              <a:buClr>
                <a:srgbClr val="F7D14F"/>
              </a:buClr>
              <a:buSzPct val="100000"/>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32266666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pic>
        <p:nvPicPr>
          <p:cNvPr id="3" name="Picture 2">
            <a:extLst>
              <a:ext uri="{FF2B5EF4-FFF2-40B4-BE49-F238E27FC236}">
                <a16:creationId xmlns:a16="http://schemas.microsoft.com/office/drawing/2014/main" id="{538392DB-F726-BA2C-C3A0-C88252854544}"/>
              </a:ext>
            </a:extLst>
          </p:cNvPr>
          <p:cNvPicPr>
            <a:picLocks noChangeAspect="1"/>
          </p:cNvPicPr>
          <p:nvPr/>
        </p:nvPicPr>
        <p:blipFill>
          <a:blip r:embed="rId3"/>
          <a:stretch>
            <a:fillRect/>
          </a:stretch>
        </p:blipFill>
        <p:spPr>
          <a:xfrm>
            <a:off x="1092579" y="2467449"/>
            <a:ext cx="10631384" cy="5249008"/>
          </a:xfrm>
          <a:prstGeom prst="rect">
            <a:avLst/>
          </a:prstGeom>
        </p:spPr>
      </p:pic>
    </p:spTree>
    <p:extLst>
      <p:ext uri="{BB962C8B-B14F-4D97-AF65-F5344CB8AC3E}">
        <p14:creationId xmlns:p14="http://schemas.microsoft.com/office/powerpoint/2010/main" val="17185773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26E15AA-5407-BF18-F8C9-B440B0A722E8}"/>
              </a:ext>
            </a:extLst>
          </p:cNvPr>
          <p:cNvGraphicFramePr/>
          <p:nvPr>
            <p:extLst>
              <p:ext uri="{D42A27DB-BD31-4B8C-83A1-F6EECF244321}">
                <p14:modId xmlns:p14="http://schemas.microsoft.com/office/powerpoint/2010/main" val="1191843025"/>
              </p:ext>
            </p:extLst>
          </p:nvPr>
        </p:nvGraphicFramePr>
        <p:xfrm>
          <a:off x="941294" y="2380129"/>
          <a:ext cx="11349318" cy="538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83355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4736</TotalTime>
  <Words>670</Words>
  <Application>Microsoft Office PowerPoint</Application>
  <PresentationFormat>Custom</PresentationFormat>
  <Paragraphs>90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Steinhauer</dc:creator>
  <cp:lastModifiedBy>Curtis Steinhauer</cp:lastModifiedBy>
  <cp:revision>3</cp:revision>
  <dcterms:modified xsi:type="dcterms:W3CDTF">2024-07-31T17:10:34Z</dcterms:modified>
</cp:coreProperties>
</file>